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74" r:id="rId4"/>
    <p:sldId id="275" r:id="rId5"/>
    <p:sldId id="291" r:id="rId6"/>
    <p:sldId id="307" r:id="rId7"/>
    <p:sldId id="302" r:id="rId8"/>
    <p:sldId id="312" r:id="rId9"/>
    <p:sldId id="313" r:id="rId10"/>
    <p:sldId id="314" r:id="rId11"/>
    <p:sldId id="316" r:id="rId12"/>
    <p:sldId id="317" r:id="rId13"/>
    <p:sldId id="311" r:id="rId14"/>
    <p:sldId id="265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9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0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2E172-D922-4935-B80F-8B7B21E02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4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67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9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11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8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3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31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76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4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7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35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/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/>
              <a:endParaRPr sz="135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457200"/>
                <a:endParaRPr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/>
              <a:endParaRPr sz="135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/>
              <a:endParaRPr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457200"/>
            <a:endParaRPr sz="135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4" y="438263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8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3A9CD6A-963A-4924-9D7B-811C400F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0220EF9-6A2D-43C4-BCA1-68FBD1021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7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E90E6-89F5-41A2-9FAB-1EE4CFE3C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F5F1AE-E6B2-4F76-9542-09894FD77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C6D7694E-B949-48A2-8927-412923AD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922E98D-2030-47B9-9398-DCF7F74DFCC0}"/>
              </a:ext>
            </a:extLst>
          </p:cNvPr>
          <p:cNvSpPr/>
          <p:nvPr/>
        </p:nvSpPr>
        <p:spPr>
          <a:xfrm>
            <a:off x="708457" y="1124676"/>
            <a:ext cx="10775097" cy="132343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</a:rPr>
              <a:t>CHÀO MỪNG CÁC THẦY CÔ VÀ CÁC EM HỌC SINH </a:t>
            </a:r>
          </a:p>
          <a:p>
            <a:pPr algn="ctr"/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</a:rPr>
              <a:t>ĐẾN VỚI TIẾT SINH HOẠT LỚP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ADB9476-23CC-4DF9-9FB2-3FE647AEA450}"/>
              </a:ext>
            </a:extLst>
          </p:cNvPr>
          <p:cNvSpPr/>
          <p:nvPr/>
        </p:nvSpPr>
        <p:spPr>
          <a:xfrm>
            <a:off x="1359584" y="2448111"/>
            <a:ext cx="9691210" cy="3600982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MÔN HOẠT ĐỘNG TRẢI NGHIỆM – LỚP 1</a:t>
            </a:r>
          </a:p>
          <a:p>
            <a:pPr algn="ctr"/>
            <a:endParaRPr lang="en-US" sz="3200" b="1" dirty="0">
              <a:ln/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ln/>
                <a:solidFill>
                  <a:srgbClr val="002060"/>
                </a:solidFill>
              </a:rPr>
              <a:t>NGƯỜI THỰC HIỆN: </a:t>
            </a:r>
            <a:r>
              <a:rPr lang="en-US" sz="3200" b="1" dirty="0" smtClean="0">
                <a:ln/>
                <a:solidFill>
                  <a:srgbClr val="002060"/>
                </a:solidFill>
              </a:rPr>
              <a:t>NGUYỄN </a:t>
            </a:r>
            <a:r>
              <a:rPr lang="en-US" sz="3200" b="1" dirty="0">
                <a:ln/>
                <a:solidFill>
                  <a:srgbClr val="002060"/>
                </a:solidFill>
              </a:rPr>
              <a:t>THỊ </a:t>
            </a:r>
            <a:r>
              <a:rPr lang="en-US" sz="3200" b="1" dirty="0" smtClean="0">
                <a:ln/>
                <a:solidFill>
                  <a:srgbClr val="002060"/>
                </a:solidFill>
              </a:rPr>
              <a:t>LUYẾN</a:t>
            </a:r>
            <a:endParaRPr lang="en-US" sz="3200" b="1" dirty="0">
              <a:ln/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ln/>
                <a:solidFill>
                  <a:srgbClr val="002060"/>
                </a:solidFill>
              </a:rPr>
              <a:t>GV TRƯỜNG TH VĨNH TIẾN – CỔ AM</a:t>
            </a:r>
          </a:p>
          <a:p>
            <a:pPr algn="ctr"/>
            <a:endParaRPr lang="en-US" sz="4400" b="1" dirty="0">
              <a:ln/>
              <a:solidFill>
                <a:srgbClr val="FF0000"/>
              </a:solidFill>
            </a:endParaRPr>
          </a:p>
          <a:p>
            <a:pPr algn="ctr"/>
            <a:endParaRPr lang="en-US" sz="4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49" y="2752725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1981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3363680"/>
            <a:ext cx="121920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8/3,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1365738" y="4258801"/>
            <a:ext cx="6916616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1280280" y="6039983"/>
            <a:ext cx="6978162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1280279" y="5144862"/>
            <a:ext cx="7587675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B.Chúng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FF00">
              <a:alpha val="59999"/>
            </a:srgbClr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sp>
        <p:nvSpPr>
          <p:cNvPr id="18444" name="AutoShape 12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45" name="AutoShape 13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14" name="Google Shape;267;p20" descr="ALRMCLOK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815" y="716207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68;p20"/>
          <p:cNvSpPr/>
          <p:nvPr/>
        </p:nvSpPr>
        <p:spPr>
          <a:xfrm>
            <a:off x="10809596" y="1113979"/>
            <a:ext cx="200658" cy="417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Google Shape;269;p20"/>
          <p:cNvSpPr/>
          <p:nvPr/>
        </p:nvSpPr>
        <p:spPr>
          <a:xfrm>
            <a:off x="10722822" y="1119473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Google Shape;270;p20"/>
          <p:cNvSpPr/>
          <p:nvPr/>
        </p:nvSpPr>
        <p:spPr>
          <a:xfrm>
            <a:off x="10701231" y="1092823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Google Shape;271;p20"/>
          <p:cNvSpPr/>
          <p:nvPr/>
        </p:nvSpPr>
        <p:spPr>
          <a:xfrm>
            <a:off x="10756470" y="1117149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Google Shape;272;p20"/>
          <p:cNvSpPr/>
          <p:nvPr/>
        </p:nvSpPr>
        <p:spPr>
          <a:xfrm>
            <a:off x="10736324" y="1101456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Google Shape;273;p20"/>
          <p:cNvSpPr/>
          <p:nvPr/>
        </p:nvSpPr>
        <p:spPr>
          <a:xfrm>
            <a:off x="10780974" y="113127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Google Shape;274;p20"/>
          <p:cNvSpPr/>
          <p:nvPr/>
        </p:nvSpPr>
        <p:spPr>
          <a:xfrm>
            <a:off x="10747435" y="1085763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Google Shape;275;p20"/>
          <p:cNvSpPr/>
          <p:nvPr/>
        </p:nvSpPr>
        <p:spPr>
          <a:xfrm>
            <a:off x="10770404" y="1109865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Google Shape;276;p20"/>
          <p:cNvSpPr/>
          <p:nvPr/>
        </p:nvSpPr>
        <p:spPr>
          <a:xfrm>
            <a:off x="10747435" y="1109861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Google Shape;277;p20"/>
          <p:cNvSpPr/>
          <p:nvPr/>
        </p:nvSpPr>
        <p:spPr>
          <a:xfrm>
            <a:off x="10747668" y="111241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Google Shape;278;p20"/>
          <p:cNvSpPr/>
          <p:nvPr/>
        </p:nvSpPr>
        <p:spPr>
          <a:xfrm>
            <a:off x="10674479" y="1109861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9326816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118 -0.15715  0.132 -0.15715  0.011 0  C 0.132 -0.15715  0.132 0.1758  0.011 0.01465  C 0.132 0.1758  -0.118 0.1758  0 0.01465  C -0.118 0.1758  -0.118 -0.15715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8324 C 0.07604 -0.26775 0.14322 -0.45249 0.17673 -0.49272 C 0.21024 -0.53272 0.20052 -0.35307 0.20989 -0.32486 C 0.21927 -0.29711 0.22673 -0.32625 0.23281 -0.32486 C 0.23871 -0.32393 0.24097 -0.317 0.24635 -0.31746 C 0.25191 -0.31746 0.26111 -0.33203 0.26597 -0.32694 C 0.271 -0.32162 0.27361 -0.30312 0.27673 -0.28532 " pathEditMode="relative" rAng="0" ptsTypes="aaaaaaA">
                                      <p:cBhvr>
                                        <p:cTn id="125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757 C -0.04115 -0.07931 -0.08212 -0.14127 -0.10712 -0.13295 C -0.13212 -0.12439 -0.14132 -0.04509 -0.15 0.03422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39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39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1"/>
                  </p:tgtEl>
                </p:cond>
              </p:nextCondLst>
            </p:seq>
          </p:childTnLst>
        </p:cTn>
      </p:par>
    </p:tnLst>
    <p:bldLst>
      <p:bldP spid="123911" grpId="0" animBg="1"/>
      <p:bldP spid="123912" grpId="0" animBg="1"/>
      <p:bldP spid="123914" grpId="0" animBg="1"/>
      <p:bldP spid="1239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1206BB-4983-45C3-9F75-C4BF0C03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64A682C-7952-4F0B-A93A-212B52A9BEB7}"/>
              </a:ext>
            </a:extLst>
          </p:cNvPr>
          <p:cNvSpPr/>
          <p:nvPr/>
        </p:nvSpPr>
        <p:spPr>
          <a:xfrm>
            <a:off x="4319568" y="199796"/>
            <a:ext cx="3127555" cy="923326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ĐÁNH GIÁ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4D8DC7-4606-4614-998A-AAA2294D59FD}"/>
              </a:ext>
            </a:extLst>
          </p:cNvPr>
          <p:cNvSpPr/>
          <p:nvPr/>
        </p:nvSpPr>
        <p:spPr>
          <a:xfrm>
            <a:off x="556591" y="1123122"/>
            <a:ext cx="11118574" cy="4154980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Cá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nhân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tự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giá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  <a:p>
            <a:r>
              <a:rPr lang="en-US" sz="2400" i="1" dirty="0"/>
              <a:t>- </a:t>
            </a:r>
            <a:r>
              <a:rPr lang="en-US" sz="2400" i="1" dirty="0" err="1"/>
              <a:t>Tốt</a:t>
            </a:r>
            <a:r>
              <a:rPr lang="en-US" sz="2400" i="1" dirty="0"/>
              <a:t>: </a:t>
            </a:r>
            <a:r>
              <a:rPr lang="en-US" sz="2400" i="1" dirty="0" err="1"/>
              <a:t>Thực</a:t>
            </a:r>
            <a:r>
              <a:rPr lang="en-US" sz="2400" i="1" dirty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</a:t>
            </a:r>
            <a:r>
              <a:rPr lang="en-US" sz="2400" i="1" dirty="0" err="1"/>
              <a:t>cầu</a:t>
            </a:r>
            <a:r>
              <a:rPr lang="en-US" sz="2400" i="1" dirty="0"/>
              <a:t> </a:t>
            </a:r>
            <a:r>
              <a:rPr lang="en-US" sz="2400" i="1" dirty="0" err="1"/>
              <a:t>sau</a:t>
            </a:r>
            <a:r>
              <a:rPr lang="en-US" sz="2400" i="1" dirty="0"/>
              <a:t>:</a:t>
            </a:r>
            <a:endParaRPr lang="en-US" sz="2400" dirty="0"/>
          </a:p>
          <a:p>
            <a:r>
              <a:rPr lang="en-US" sz="2400" i="1" dirty="0"/>
              <a:t>+ </a:t>
            </a:r>
            <a:r>
              <a:rPr lang="en-US" sz="2400" i="1" dirty="0" err="1"/>
              <a:t>Biết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những</a:t>
            </a:r>
            <a:r>
              <a:rPr lang="en-US" sz="2400" i="1" dirty="0"/>
              <a:t> </a:t>
            </a:r>
            <a:r>
              <a:rPr lang="en-US" sz="2400" i="1" dirty="0" err="1"/>
              <a:t>việc</a:t>
            </a:r>
            <a:r>
              <a:rPr lang="en-US" sz="2400" i="1" dirty="0"/>
              <a:t> </a:t>
            </a:r>
            <a:r>
              <a:rPr lang="en-US" sz="2400" i="1" dirty="0" err="1"/>
              <a:t>nên</a:t>
            </a:r>
            <a:r>
              <a:rPr lang="en-US" sz="2400" i="1" dirty="0"/>
              <a:t> </a:t>
            </a:r>
            <a:r>
              <a:rPr lang="en-US" sz="2400" i="1" dirty="0" err="1"/>
              <a:t>làm</a:t>
            </a:r>
            <a:r>
              <a:rPr lang="en-US" sz="2400" i="1" dirty="0"/>
              <a:t> </a:t>
            </a:r>
            <a:r>
              <a:rPr lang="en-US" sz="2400" i="1" dirty="0" err="1"/>
              <a:t>đối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hàng</a:t>
            </a:r>
            <a:r>
              <a:rPr lang="en-US" sz="2400" i="1" dirty="0"/>
              <a:t> </a:t>
            </a:r>
            <a:r>
              <a:rPr lang="en-US" sz="2400" i="1" dirty="0" err="1"/>
              <a:t>xóm</a:t>
            </a:r>
            <a:r>
              <a:rPr lang="en-US" sz="2400" i="1" dirty="0"/>
              <a:t>.</a:t>
            </a:r>
            <a:endParaRPr lang="en-US" sz="2400" dirty="0"/>
          </a:p>
          <a:p>
            <a:r>
              <a:rPr lang="en-US" sz="2400" i="1" dirty="0"/>
              <a:t>+ </a:t>
            </a:r>
            <a:r>
              <a:rPr lang="en-US" sz="2400" i="1" dirty="0" err="1"/>
              <a:t>Kể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thông</a:t>
            </a:r>
            <a:r>
              <a:rPr lang="en-US" sz="2400" i="1" dirty="0"/>
              <a:t> tin </a:t>
            </a:r>
            <a:r>
              <a:rPr lang="en-US" sz="2400" i="1" dirty="0" err="1"/>
              <a:t>về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hàng</a:t>
            </a:r>
            <a:r>
              <a:rPr lang="en-US" sz="2400" i="1" dirty="0"/>
              <a:t> </a:t>
            </a:r>
            <a:r>
              <a:rPr lang="en-US" sz="2400" i="1" dirty="0" err="1"/>
              <a:t>xóm</a:t>
            </a:r>
            <a:r>
              <a:rPr lang="en-US" sz="2400" i="1" dirty="0"/>
              <a:t> </a:t>
            </a:r>
            <a:r>
              <a:rPr lang="en-US" sz="2400" i="1" dirty="0" err="1"/>
              <a:t>nhà</a:t>
            </a:r>
            <a:r>
              <a:rPr lang="en-US" sz="2400" i="1" dirty="0"/>
              <a:t> </a:t>
            </a:r>
            <a:r>
              <a:rPr lang="en-US" sz="2400" i="1" dirty="0" err="1"/>
              <a:t>em</a:t>
            </a:r>
            <a:r>
              <a:rPr lang="en-US" sz="2400" i="1" dirty="0"/>
              <a:t>.</a:t>
            </a:r>
            <a:endParaRPr lang="en-US" sz="2400" dirty="0"/>
          </a:p>
          <a:p>
            <a:r>
              <a:rPr lang="en-US" sz="2400" i="1" dirty="0"/>
              <a:t>+ </a:t>
            </a:r>
            <a:r>
              <a:rPr lang="en-US" sz="2400" i="1" dirty="0" err="1"/>
              <a:t>Tự</a:t>
            </a:r>
            <a:r>
              <a:rPr lang="en-US" sz="2400" i="1" dirty="0"/>
              <a:t> tin </a:t>
            </a:r>
            <a:r>
              <a:rPr lang="en-US" sz="2400" i="1" dirty="0" err="1"/>
              <a:t>khi</a:t>
            </a:r>
            <a:r>
              <a:rPr lang="en-US" sz="2400" i="1" dirty="0"/>
              <a:t> </a:t>
            </a:r>
            <a:r>
              <a:rPr lang="en-US" sz="2400" i="1" dirty="0" err="1"/>
              <a:t>thể</a:t>
            </a:r>
            <a:r>
              <a:rPr lang="en-US" sz="2400" i="1" dirty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i="1" dirty="0" err="1"/>
              <a:t>sự</a:t>
            </a:r>
            <a:r>
              <a:rPr lang="en-US" sz="2400" i="1" dirty="0"/>
              <a:t> </a:t>
            </a:r>
            <a:r>
              <a:rPr lang="en-US" sz="2400" i="1" dirty="0" err="1"/>
              <a:t>quan</a:t>
            </a:r>
            <a:r>
              <a:rPr lang="en-US" sz="2400" i="1" dirty="0"/>
              <a:t> </a:t>
            </a:r>
            <a:r>
              <a:rPr lang="en-US" sz="2400" i="1" dirty="0" err="1"/>
              <a:t>tâm</a:t>
            </a:r>
            <a:r>
              <a:rPr lang="en-US" sz="2400" i="1" dirty="0"/>
              <a:t> </a:t>
            </a:r>
            <a:r>
              <a:rPr lang="en-US" sz="2400" i="1" dirty="0" err="1"/>
              <a:t>đối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hàng</a:t>
            </a:r>
            <a:r>
              <a:rPr lang="en-US" sz="2400" i="1" dirty="0"/>
              <a:t> </a:t>
            </a:r>
            <a:r>
              <a:rPr lang="en-US" sz="2400" i="1" dirty="0" err="1"/>
              <a:t>xóm</a:t>
            </a:r>
            <a:r>
              <a:rPr lang="en-US" sz="2400" i="1" dirty="0"/>
              <a:t> </a:t>
            </a:r>
            <a:r>
              <a:rPr lang="en-US" sz="2400" i="1" dirty="0" err="1"/>
              <a:t>nhà</a:t>
            </a:r>
            <a:r>
              <a:rPr lang="en-US" sz="2400" i="1" dirty="0"/>
              <a:t> </a:t>
            </a:r>
            <a:r>
              <a:rPr lang="en-US" sz="2400" i="1" dirty="0" err="1"/>
              <a:t>em</a:t>
            </a:r>
            <a:r>
              <a:rPr lang="en-US" sz="2400" i="1" dirty="0"/>
              <a:t>.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/>
              <a:t>Đạt</a:t>
            </a:r>
            <a:r>
              <a:rPr lang="en-US" sz="2400" i="1" dirty="0"/>
              <a:t>: </a:t>
            </a:r>
            <a:r>
              <a:rPr lang="en-US" sz="2400" i="1" dirty="0" err="1"/>
              <a:t>Thực</a:t>
            </a:r>
            <a:r>
              <a:rPr lang="en-US" sz="2400" i="1" dirty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</a:t>
            </a:r>
            <a:r>
              <a:rPr lang="en-US" sz="2400" i="1" dirty="0" err="1"/>
              <a:t>cầu</a:t>
            </a:r>
            <a:r>
              <a:rPr lang="en-US" sz="2400" i="1" dirty="0"/>
              <a:t> </a:t>
            </a:r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nhưng</a:t>
            </a:r>
            <a:r>
              <a:rPr lang="en-US" sz="2400" i="1" dirty="0"/>
              <a:t> </a:t>
            </a:r>
            <a:r>
              <a:rPr lang="en-US" sz="2400" i="1" dirty="0" err="1"/>
              <a:t>chưa</a:t>
            </a:r>
            <a:r>
              <a:rPr lang="en-US" sz="2400" i="1" dirty="0"/>
              <a:t> </a:t>
            </a:r>
            <a:r>
              <a:rPr lang="en-US" sz="2400" i="1" dirty="0" err="1"/>
              <a:t>thường</a:t>
            </a:r>
            <a:r>
              <a:rPr lang="en-US" sz="2400" i="1" dirty="0"/>
              <a:t> </a:t>
            </a:r>
            <a:r>
              <a:rPr lang="en-US" sz="2400" i="1" dirty="0" err="1"/>
              <a:t>xuyên</a:t>
            </a:r>
            <a:r>
              <a:rPr lang="en-US" sz="2400" i="1" dirty="0"/>
              <a:t>.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/>
              <a:t>Cần</a:t>
            </a:r>
            <a:r>
              <a:rPr lang="en-US" sz="2400" i="1" dirty="0"/>
              <a:t> </a:t>
            </a:r>
            <a:r>
              <a:rPr lang="en-US" sz="2400" i="1" dirty="0" err="1"/>
              <a:t>cố</a:t>
            </a:r>
            <a:r>
              <a:rPr lang="en-US" sz="2400" i="1" dirty="0"/>
              <a:t> </a:t>
            </a:r>
            <a:r>
              <a:rPr lang="en-US" sz="2400" i="1" dirty="0" err="1"/>
              <a:t>gắng</a:t>
            </a:r>
            <a:r>
              <a:rPr lang="en-US" sz="2400" i="1" dirty="0"/>
              <a:t>: </a:t>
            </a:r>
            <a:r>
              <a:rPr lang="en-US" sz="2400" i="1" dirty="0" err="1"/>
              <a:t>Chưa</a:t>
            </a:r>
            <a:r>
              <a:rPr lang="en-US" sz="2400" i="1" dirty="0"/>
              <a:t> </a:t>
            </a:r>
            <a:r>
              <a:rPr lang="en-US" sz="2400" i="1" dirty="0" err="1"/>
              <a:t>thực</a:t>
            </a:r>
            <a:r>
              <a:rPr lang="en-US" sz="2400" i="1" dirty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đầy</a:t>
            </a:r>
            <a:r>
              <a:rPr lang="en-US" sz="2400" i="1" dirty="0"/>
              <a:t> </a:t>
            </a:r>
            <a:r>
              <a:rPr lang="en-US" sz="2400" i="1" dirty="0" err="1"/>
              <a:t>đủ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</a:t>
            </a:r>
            <a:r>
              <a:rPr lang="en-US" sz="2400" i="1" dirty="0" err="1"/>
              <a:t>cầu</a:t>
            </a:r>
            <a:r>
              <a:rPr lang="en-US" sz="2400" i="1" dirty="0"/>
              <a:t> </a:t>
            </a:r>
            <a:r>
              <a:rPr lang="en-US" sz="2400" i="1" dirty="0" err="1"/>
              <a:t>trên</a:t>
            </a:r>
            <a:r>
              <a:rPr lang="en-US" sz="2400" i="1" dirty="0"/>
              <a:t>, </a:t>
            </a:r>
            <a:r>
              <a:rPr lang="en-US" sz="2400" i="1" dirty="0" err="1"/>
              <a:t>chưa</a:t>
            </a:r>
            <a:r>
              <a:rPr lang="en-US" sz="2400" i="1" dirty="0"/>
              <a:t> </a:t>
            </a:r>
            <a:r>
              <a:rPr lang="en-US" sz="2400" i="1" dirty="0" err="1"/>
              <a:t>thể</a:t>
            </a:r>
            <a:r>
              <a:rPr lang="en-US" sz="2400" i="1" dirty="0"/>
              <a:t> </a:t>
            </a:r>
            <a:r>
              <a:rPr lang="en-US" sz="2400" i="1" dirty="0" err="1"/>
              <a:t>hiện</a:t>
            </a:r>
            <a:r>
              <a:rPr lang="en-US" sz="2400" i="1" dirty="0"/>
              <a:t> </a:t>
            </a:r>
            <a:r>
              <a:rPr lang="en-US" sz="2400" i="1" dirty="0" err="1"/>
              <a:t>rõ</a:t>
            </a:r>
            <a:r>
              <a:rPr lang="en-US" sz="2400" i="1" dirty="0"/>
              <a:t>, </a:t>
            </a:r>
            <a:r>
              <a:rPr lang="en-US" sz="2400" i="1" dirty="0" err="1"/>
              <a:t>chưa</a:t>
            </a:r>
            <a:r>
              <a:rPr lang="en-US" sz="2400" i="1" dirty="0"/>
              <a:t> </a:t>
            </a:r>
            <a:r>
              <a:rPr lang="en-US" sz="2400" i="1" dirty="0" err="1"/>
              <a:t>thường</a:t>
            </a:r>
            <a:r>
              <a:rPr lang="en-US" sz="2400" i="1" dirty="0"/>
              <a:t> </a:t>
            </a:r>
            <a:r>
              <a:rPr lang="en-US" sz="2400" i="1" dirty="0" err="1"/>
              <a:t>xuyên</a:t>
            </a:r>
            <a:r>
              <a:rPr lang="en-US" sz="2400" i="1" dirty="0"/>
              <a:t>.</a:t>
            </a:r>
            <a:endParaRPr lang="en-US" sz="2400" dirty="0"/>
          </a:p>
          <a:p>
            <a:pPr algn="ctr"/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  <a:p>
            <a:pPr algn="ctr"/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CEAC726-2AAE-4FC1-9D11-F7B0DFD12281}"/>
              </a:ext>
            </a:extLst>
          </p:cNvPr>
          <p:cNvSpPr/>
          <p:nvPr/>
        </p:nvSpPr>
        <p:spPr>
          <a:xfrm>
            <a:off x="516835" y="3956787"/>
            <a:ext cx="10628527" cy="1754322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giá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theo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nhóm</a:t>
            </a:r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  <a:p>
            <a:r>
              <a:rPr lang="en-US" sz="2400" i="1" dirty="0"/>
              <a:t>+ </a:t>
            </a:r>
            <a:r>
              <a:rPr lang="en-US" sz="2400" i="1" dirty="0" err="1"/>
              <a:t>Có</a:t>
            </a:r>
            <a:r>
              <a:rPr lang="en-US" sz="2400" i="1" dirty="0"/>
              <a:t> </a:t>
            </a:r>
            <a:r>
              <a:rPr lang="en-US" sz="2400" i="1" dirty="0" err="1"/>
              <a:t>biết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những</a:t>
            </a:r>
            <a:r>
              <a:rPr lang="en-US" sz="2400" i="1" dirty="0"/>
              <a:t> </a:t>
            </a:r>
            <a:r>
              <a:rPr lang="en-US" sz="2400" i="1" dirty="0" err="1"/>
              <a:t>việc</a:t>
            </a:r>
            <a:r>
              <a:rPr lang="en-US" sz="2400" i="1" dirty="0"/>
              <a:t> </a:t>
            </a:r>
            <a:r>
              <a:rPr lang="en-US" sz="2400" i="1" dirty="0" err="1"/>
              <a:t>nên</a:t>
            </a:r>
            <a:r>
              <a:rPr lang="en-US" sz="2400" i="1" dirty="0"/>
              <a:t> </a:t>
            </a:r>
            <a:r>
              <a:rPr lang="en-US" sz="2400" i="1" dirty="0" err="1"/>
              <a:t>làm</a:t>
            </a:r>
            <a:r>
              <a:rPr lang="en-US" sz="2400" i="1" dirty="0"/>
              <a:t> </a:t>
            </a:r>
            <a:r>
              <a:rPr lang="en-US" sz="2400" i="1" dirty="0" err="1"/>
              <a:t>với</a:t>
            </a:r>
            <a:r>
              <a:rPr lang="en-US" sz="2400" i="1" dirty="0"/>
              <a:t> </a:t>
            </a:r>
            <a:r>
              <a:rPr lang="en-US" sz="2400" i="1" dirty="0" err="1"/>
              <a:t>hàng</a:t>
            </a:r>
            <a:r>
              <a:rPr lang="en-US" sz="2400" i="1" dirty="0"/>
              <a:t> </a:t>
            </a:r>
            <a:r>
              <a:rPr lang="en-US" sz="2400" i="1" dirty="0" err="1"/>
              <a:t>xóm</a:t>
            </a:r>
            <a:r>
              <a:rPr lang="en-US" sz="2400" i="1" dirty="0"/>
              <a:t> </a:t>
            </a:r>
            <a:r>
              <a:rPr lang="en-US" sz="2400" i="1" dirty="0" err="1"/>
              <a:t>không</a:t>
            </a:r>
            <a:r>
              <a:rPr lang="en-US" sz="2400" i="1" dirty="0"/>
              <a:t>?</a:t>
            </a:r>
            <a:endParaRPr lang="en-US" sz="2400" dirty="0"/>
          </a:p>
          <a:p>
            <a:r>
              <a:rPr lang="en-US" sz="2400" i="1" dirty="0"/>
              <a:t>+ </a:t>
            </a:r>
            <a:r>
              <a:rPr lang="en-US" sz="2400" i="1" dirty="0" err="1"/>
              <a:t>Thái</a:t>
            </a:r>
            <a:r>
              <a:rPr lang="en-US" sz="2400" i="1" dirty="0"/>
              <a:t> </a:t>
            </a:r>
            <a:r>
              <a:rPr lang="en-US" sz="2400" i="1" dirty="0" err="1"/>
              <a:t>độ</a:t>
            </a:r>
            <a:r>
              <a:rPr lang="en-US" sz="2400" i="1" dirty="0"/>
              <a:t> </a:t>
            </a:r>
            <a:r>
              <a:rPr lang="en-US" sz="2400" i="1" dirty="0" err="1"/>
              <a:t>tham</a:t>
            </a:r>
            <a:r>
              <a:rPr lang="en-US" sz="2400" i="1" dirty="0"/>
              <a:t> </a:t>
            </a:r>
            <a:r>
              <a:rPr lang="en-US" sz="2400" i="1" dirty="0" err="1"/>
              <a:t>gia</a:t>
            </a:r>
            <a:r>
              <a:rPr lang="en-US" sz="2400" i="1" dirty="0"/>
              <a:t> </a:t>
            </a:r>
            <a:r>
              <a:rPr lang="en-US" sz="2400" i="1" dirty="0" err="1"/>
              <a:t>hoạt</a:t>
            </a:r>
            <a:r>
              <a:rPr lang="en-US" sz="2400" i="1" dirty="0"/>
              <a:t> </a:t>
            </a:r>
            <a:r>
              <a:rPr lang="en-US" sz="2400" i="1" dirty="0" err="1"/>
              <a:t>động</a:t>
            </a:r>
            <a:r>
              <a:rPr lang="en-US" sz="2400" i="1" dirty="0"/>
              <a:t> </a:t>
            </a:r>
            <a:r>
              <a:rPr lang="en-US" sz="2400" i="1" dirty="0" err="1"/>
              <a:t>có</a:t>
            </a:r>
            <a:r>
              <a:rPr lang="en-US" sz="2400" i="1" dirty="0"/>
              <a:t> </a:t>
            </a:r>
            <a:r>
              <a:rPr lang="en-US" sz="2400" i="1" dirty="0" err="1"/>
              <a:t>tích</a:t>
            </a:r>
            <a:r>
              <a:rPr lang="en-US" sz="2400" i="1" dirty="0"/>
              <a:t> </a:t>
            </a:r>
            <a:r>
              <a:rPr lang="en-US" sz="2400" i="1" dirty="0" err="1"/>
              <a:t>cực</a:t>
            </a:r>
            <a:r>
              <a:rPr lang="en-US" sz="2400" i="1" dirty="0"/>
              <a:t>, </a:t>
            </a:r>
            <a:r>
              <a:rPr lang="en-US" sz="2400" i="1" dirty="0" err="1"/>
              <a:t>tự</a:t>
            </a:r>
            <a:r>
              <a:rPr lang="en-US" sz="2400" i="1" dirty="0"/>
              <a:t> </a:t>
            </a:r>
            <a:r>
              <a:rPr lang="en-US" sz="2400" i="1" dirty="0" err="1"/>
              <a:t>giác</a:t>
            </a:r>
            <a:r>
              <a:rPr lang="en-US" sz="2400" i="1" dirty="0"/>
              <a:t>, </a:t>
            </a:r>
            <a:r>
              <a:rPr lang="en-US" sz="2400" i="1" dirty="0" err="1"/>
              <a:t>hợp</a:t>
            </a:r>
            <a:r>
              <a:rPr lang="en-US" sz="2400" i="1" dirty="0"/>
              <a:t> </a:t>
            </a:r>
            <a:r>
              <a:rPr lang="en-US" sz="2400" i="1" dirty="0" err="1"/>
              <a:t>tác</a:t>
            </a:r>
            <a:r>
              <a:rPr lang="en-US" sz="2400" i="1" dirty="0"/>
              <a:t>, </a:t>
            </a:r>
            <a:r>
              <a:rPr lang="en-US" sz="2400" i="1" dirty="0" err="1"/>
              <a:t>trách</a:t>
            </a:r>
            <a:r>
              <a:rPr lang="en-US" sz="2400" i="1" dirty="0"/>
              <a:t> </a:t>
            </a:r>
            <a:r>
              <a:rPr lang="en-US" sz="2400" i="1" dirty="0" err="1"/>
              <a:t>nhiệm</a:t>
            </a:r>
            <a:r>
              <a:rPr lang="en-US" sz="2400" i="1" dirty="0"/>
              <a:t>, … hay </a:t>
            </a:r>
            <a:r>
              <a:rPr lang="en-US" sz="2400" i="1" dirty="0" err="1"/>
              <a:t>không</a:t>
            </a:r>
            <a:r>
              <a:rPr lang="en-US" sz="2400" i="1" dirty="0"/>
              <a:t>?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6871B0-9405-472E-B279-0F5A3AEB3381}"/>
              </a:ext>
            </a:extLst>
          </p:cNvPr>
          <p:cNvSpPr/>
          <p:nvPr/>
        </p:nvSpPr>
        <p:spPr>
          <a:xfrm>
            <a:off x="516835" y="5616657"/>
            <a:ext cx="10628527" cy="584771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Đánh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giá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GVCN</a:t>
            </a:r>
          </a:p>
        </p:txBody>
      </p:sp>
    </p:spTree>
    <p:extLst>
      <p:ext uri="{BB962C8B-B14F-4D97-AF65-F5344CB8AC3E}">
        <p14:creationId xmlns:p14="http://schemas.microsoft.com/office/powerpoint/2010/main" val="20078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11ED6FD-F71C-4E8E-9161-6F117AC9C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3" y="1284"/>
            <a:ext cx="12191980" cy="6856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F7529B-38E5-4C34-BFBB-2D5BE0EC3678}"/>
              </a:ext>
            </a:extLst>
          </p:cNvPr>
          <p:cNvSpPr/>
          <p:nvPr/>
        </p:nvSpPr>
        <p:spPr>
          <a:xfrm>
            <a:off x="2622436" y="1841927"/>
            <a:ext cx="7117653" cy="2308324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XIN CHÂN THÀNH CẢM ƠN</a:t>
            </a:r>
          </a:p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QUÝ THẦY CÔ GIÁO VÀ</a:t>
            </a:r>
          </a:p>
          <a:p>
            <a:pPr algn="ctr" defTabSz="914332"/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CÁC EM HỌC SINH !</a:t>
            </a:r>
            <a:endParaRPr lang="en-GB" sz="4800" b="1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446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51756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9573835-CA82-4C78-A707-F8B1D3C55A0C}"/>
              </a:ext>
            </a:extLst>
          </p:cNvPr>
          <p:cNvSpPr/>
          <p:nvPr/>
        </p:nvSpPr>
        <p:spPr>
          <a:xfrm>
            <a:off x="4125365" y="1032004"/>
            <a:ext cx="3674939" cy="933589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5500" b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C9F5C9C-D540-413A-A1A6-C6BA7F5825BB}"/>
              </a:ext>
            </a:extLst>
          </p:cNvPr>
          <p:cNvSpPr/>
          <p:nvPr/>
        </p:nvSpPr>
        <p:spPr>
          <a:xfrm>
            <a:off x="2289355" y="2026311"/>
            <a:ext cx="7346979" cy="707882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: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Lớp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chúng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mình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đoàn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kết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DA3A2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2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Quê Hương Tươi Đep - Nhạc Thiếu Nhi Hay">
            <a:hlinkClick r:id="" action="ppaction://media"/>
            <a:extLst>
              <a:ext uri="{FF2B5EF4-FFF2-40B4-BE49-F238E27FC236}">
                <a16:creationId xmlns="" xmlns:a16="http://schemas.microsoft.com/office/drawing/2014/main" id="{24E09E11-3BDD-4A3B-B7CA-4C7EC7619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C9F5C9C-D540-413A-A1A6-C6BA7F5825BB}"/>
              </a:ext>
            </a:extLst>
          </p:cNvPr>
          <p:cNvSpPr/>
          <p:nvPr/>
        </p:nvSpPr>
        <p:spPr>
          <a:xfrm>
            <a:off x="975207" y="2037488"/>
            <a:ext cx="9524691" cy="707882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1.S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ơ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thảo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luận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kế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hoạch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tuần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23502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F2B4BD-2F33-411A-BEE2-11E75C9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C7CB91-DE78-4FFF-8AD6-BFD007A4036F}"/>
              </a:ext>
            </a:extLst>
          </p:cNvPr>
          <p:cNvSpPr/>
          <p:nvPr/>
        </p:nvSpPr>
        <p:spPr>
          <a:xfrm>
            <a:off x="2460366" y="606254"/>
            <a:ext cx="6395373" cy="830993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2.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Sinh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hoạt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theo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chủ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đề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833FFC-C185-4615-A6DA-B6E0E9D55F8B}"/>
              </a:ext>
            </a:extLst>
          </p:cNvPr>
          <p:cNvSpPr/>
          <p:nvPr/>
        </p:nvSpPr>
        <p:spPr>
          <a:xfrm>
            <a:off x="1668475" y="1777624"/>
            <a:ext cx="9941728" cy="132343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Kể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tên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những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hoạt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động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cộng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đồng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mà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em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</a:p>
          <a:p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đã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tham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gia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827894C-E042-44B6-BFC6-CEC71F3C2479}"/>
              </a:ext>
            </a:extLst>
          </p:cNvPr>
          <p:cNvSpPr/>
          <p:nvPr/>
        </p:nvSpPr>
        <p:spPr>
          <a:xfrm>
            <a:off x="1997887" y="3533766"/>
            <a:ext cx="7657641" cy="132343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</a:bodyPr>
          <a:lstStyle/>
          <a:p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- Chia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những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việc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tốt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em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đã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làm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</a:p>
          <a:p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được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hàng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xóm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0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BO SUU TAP HUYEN\Hinh nen d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0"/>
            <a:ext cx="12006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avatar_69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29" y="5795659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15" y="-11350"/>
            <a:ext cx="10035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30" y="4953001"/>
            <a:ext cx="205010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WordArt 16"/>
          <p:cNvSpPr>
            <a:spLocks noChangeArrowheads="1" noChangeShapeType="1" noTextEdit="1"/>
          </p:cNvSpPr>
          <p:nvPr/>
        </p:nvSpPr>
        <p:spPr bwMode="auto">
          <a:xfrm>
            <a:off x="2371826" y="1136407"/>
            <a:ext cx="7680158" cy="352284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Trò chơi: Cầu thủ tài ba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953000"/>
            <a:ext cx="187419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1012-005-06-10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52" y="0"/>
            <a:ext cx="10035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6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49" y="2752725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1981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3363680"/>
            <a:ext cx="121920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1365738" y="4258801"/>
            <a:ext cx="6916616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1365738" y="5017622"/>
            <a:ext cx="6978162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1365738" y="5791342"/>
            <a:ext cx="8616462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giaHội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FF00">
              <a:alpha val="59999"/>
            </a:srgbClr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sp>
        <p:nvSpPr>
          <p:cNvPr id="18444" name="AutoShape 12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45" name="AutoShape 13" descr="ANd9GcSo3C6xqoOqwEQG5Oxm40XJpzxH3RcFIfNCMEHnwAp6sJbJmuB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pic>
        <p:nvPicPr>
          <p:cNvPr id="14" name="Google Shape;267;p20" descr="ALRMCLOK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815" y="716207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68;p20"/>
          <p:cNvSpPr/>
          <p:nvPr/>
        </p:nvSpPr>
        <p:spPr>
          <a:xfrm>
            <a:off x="10809596" y="1113979"/>
            <a:ext cx="200658" cy="417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Google Shape;269;p20"/>
          <p:cNvSpPr/>
          <p:nvPr/>
        </p:nvSpPr>
        <p:spPr>
          <a:xfrm>
            <a:off x="10722822" y="1119473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Google Shape;270;p20"/>
          <p:cNvSpPr/>
          <p:nvPr/>
        </p:nvSpPr>
        <p:spPr>
          <a:xfrm>
            <a:off x="10701231" y="1092823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Google Shape;271;p20"/>
          <p:cNvSpPr/>
          <p:nvPr/>
        </p:nvSpPr>
        <p:spPr>
          <a:xfrm>
            <a:off x="10756470" y="1117149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Google Shape;272;p20"/>
          <p:cNvSpPr/>
          <p:nvPr/>
        </p:nvSpPr>
        <p:spPr>
          <a:xfrm>
            <a:off x="10736324" y="1101456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Google Shape;273;p20"/>
          <p:cNvSpPr/>
          <p:nvPr/>
        </p:nvSpPr>
        <p:spPr>
          <a:xfrm>
            <a:off x="10780974" y="113127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Google Shape;274;p20"/>
          <p:cNvSpPr/>
          <p:nvPr/>
        </p:nvSpPr>
        <p:spPr>
          <a:xfrm>
            <a:off x="10747435" y="1085763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Google Shape;275;p20"/>
          <p:cNvSpPr/>
          <p:nvPr/>
        </p:nvSpPr>
        <p:spPr>
          <a:xfrm>
            <a:off x="10770404" y="1109865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Google Shape;276;p20"/>
          <p:cNvSpPr/>
          <p:nvPr/>
        </p:nvSpPr>
        <p:spPr>
          <a:xfrm>
            <a:off x="10747435" y="1109861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Google Shape;277;p20"/>
          <p:cNvSpPr/>
          <p:nvPr/>
        </p:nvSpPr>
        <p:spPr>
          <a:xfrm>
            <a:off x="10747668" y="111241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Google Shape;278;p20"/>
          <p:cNvSpPr/>
          <p:nvPr/>
        </p:nvSpPr>
        <p:spPr>
          <a:xfrm>
            <a:off x="10674479" y="1109861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9903736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118 -0.15715  0.132 -0.15715  0.011 0  C 0.132 -0.15715  0.132 0.1758  0.011 0.01465  C 0.132 0.1758  -0.118 0.1758  0 0.01465  C -0.118 0.1758  -0.118 -0.15715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8324 C 0.07604 -0.26775 0.14322 -0.45249 0.17673 -0.49272 C 0.21024 -0.53272 0.20052 -0.35307 0.20989 -0.32486 C 0.21927 -0.29711 0.22673 -0.32625 0.23281 -0.32486 C 0.23871 -0.32393 0.24097 -0.317 0.24635 -0.31746 C 0.25191 -0.31746 0.26111 -0.33203 0.26597 -0.32694 C 0.271 -0.32162 0.27361 -0.30312 0.27673 -0.28532 " pathEditMode="relative" rAng="0" ptsTypes="aaaaaaA">
                                      <p:cBhvr>
                                        <p:cTn id="125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25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757 C -0.04115 -0.07931 -0.08212 -0.14127 -0.10712 -0.13295 C -0.13212 -0.12439 -0.14132 -0.04509 -0.15 0.03422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39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39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11"/>
                  </p:tgtEl>
                </p:cond>
              </p:nextCondLst>
            </p:seq>
          </p:childTnLst>
        </p:cTn>
      </p:par>
    </p:tnLst>
    <p:bldLst>
      <p:bldP spid="123911" grpId="0" animBg="1"/>
      <p:bldP spid="123912" grpId="0" animBg="1"/>
      <p:bldP spid="123914" grpId="0" animBg="1"/>
      <p:bldP spid="1239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3281629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1981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12222" y="3814940"/>
            <a:ext cx="10756015" cy="685800"/>
          </a:xfrm>
          <a:prstGeom prst="roundRect">
            <a:avLst>
              <a:gd name="adj" fmla="val 16667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1476546" y="4650110"/>
            <a:ext cx="7201557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1476544" y="6096395"/>
            <a:ext cx="7201557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8" name="AutoShape 10"/>
          <p:cNvSpPr>
            <a:spLocks noChangeArrowheads="1"/>
          </p:cNvSpPr>
          <p:nvPr/>
        </p:nvSpPr>
        <p:spPr bwMode="auto">
          <a:xfrm>
            <a:off x="1476545" y="5373252"/>
            <a:ext cx="7201557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AutoShape 11"/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pic>
        <p:nvPicPr>
          <p:cNvPr id="12" name="Google Shape;267;p20" descr="ALRMCLOK">
            <a:extLst>
              <a:ext uri="{FF2B5EF4-FFF2-40B4-BE49-F238E27FC236}">
                <a16:creationId xmlns:a16="http://schemas.microsoft.com/office/drawing/2014/main" xmlns="" id="{A3BC02AC-3DA0-4084-8B66-8798559D76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107" y="8001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68;p20">
            <a:extLst>
              <a:ext uri="{FF2B5EF4-FFF2-40B4-BE49-F238E27FC236}">
                <a16:creationId xmlns:a16="http://schemas.microsoft.com/office/drawing/2014/main" xmlns="" id="{B360E6FD-3812-4EC6-97B4-4D18E9C5F817}"/>
              </a:ext>
            </a:extLst>
          </p:cNvPr>
          <p:cNvSpPr/>
          <p:nvPr/>
        </p:nvSpPr>
        <p:spPr>
          <a:xfrm>
            <a:off x="10705438" y="1211773"/>
            <a:ext cx="41608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Google Shape;269;p20">
            <a:extLst>
              <a:ext uri="{FF2B5EF4-FFF2-40B4-BE49-F238E27FC236}">
                <a16:creationId xmlns:a16="http://schemas.microsoft.com/office/drawing/2014/main" xmlns="" id="{EA41D36F-E80F-4C5C-A12D-72569A35D00A}"/>
              </a:ext>
            </a:extLst>
          </p:cNvPr>
          <p:cNvSpPr/>
          <p:nvPr/>
        </p:nvSpPr>
        <p:spPr>
          <a:xfrm>
            <a:off x="10673461" y="1194683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Google Shape;270;p20">
            <a:extLst>
              <a:ext uri="{FF2B5EF4-FFF2-40B4-BE49-F238E27FC236}">
                <a16:creationId xmlns:a16="http://schemas.microsoft.com/office/drawing/2014/main" xmlns="" id="{2698F31D-0C01-4452-9A71-192DBDB9DF70}"/>
              </a:ext>
            </a:extLst>
          </p:cNvPr>
          <p:cNvSpPr/>
          <p:nvPr/>
        </p:nvSpPr>
        <p:spPr>
          <a:xfrm>
            <a:off x="10644245" y="1203274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Google Shape;271;p20">
            <a:extLst>
              <a:ext uri="{FF2B5EF4-FFF2-40B4-BE49-F238E27FC236}">
                <a16:creationId xmlns:a16="http://schemas.microsoft.com/office/drawing/2014/main" xmlns="" id="{E1934CC6-A2C5-4F1C-8515-0B135994224D}"/>
              </a:ext>
            </a:extLst>
          </p:cNvPr>
          <p:cNvSpPr/>
          <p:nvPr/>
        </p:nvSpPr>
        <p:spPr>
          <a:xfrm>
            <a:off x="10639458" y="1186138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Google Shape;272;p20">
            <a:extLst>
              <a:ext uri="{FF2B5EF4-FFF2-40B4-BE49-F238E27FC236}">
                <a16:creationId xmlns:a16="http://schemas.microsoft.com/office/drawing/2014/main" xmlns="" id="{BF719E48-CFE7-477A-8F23-1295F99F23A4}"/>
              </a:ext>
            </a:extLst>
          </p:cNvPr>
          <p:cNvSpPr/>
          <p:nvPr/>
        </p:nvSpPr>
        <p:spPr>
          <a:xfrm>
            <a:off x="10668983" y="1188442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Google Shape;273;p20">
            <a:extLst>
              <a:ext uri="{FF2B5EF4-FFF2-40B4-BE49-F238E27FC236}">
                <a16:creationId xmlns:a16="http://schemas.microsoft.com/office/drawing/2014/main" xmlns="" id="{123F4F9B-41BB-4EA8-B518-64C94836049D}"/>
              </a:ext>
            </a:extLst>
          </p:cNvPr>
          <p:cNvSpPr/>
          <p:nvPr/>
        </p:nvSpPr>
        <p:spPr>
          <a:xfrm>
            <a:off x="10668983" y="118922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Google Shape;274;p20">
            <a:extLst>
              <a:ext uri="{FF2B5EF4-FFF2-40B4-BE49-F238E27FC236}">
                <a16:creationId xmlns:a16="http://schemas.microsoft.com/office/drawing/2014/main" xmlns="" id="{DFA40B97-6C9F-4936-8DFA-E66FCE7F26C2}"/>
              </a:ext>
            </a:extLst>
          </p:cNvPr>
          <p:cNvSpPr/>
          <p:nvPr/>
        </p:nvSpPr>
        <p:spPr>
          <a:xfrm>
            <a:off x="10668983" y="1203232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Google Shape;275;p20">
            <a:extLst>
              <a:ext uri="{FF2B5EF4-FFF2-40B4-BE49-F238E27FC236}">
                <a16:creationId xmlns:a16="http://schemas.microsoft.com/office/drawing/2014/main" xmlns="" id="{A4885F38-72A9-49C9-AE3C-6FC23D4A26C4}"/>
              </a:ext>
            </a:extLst>
          </p:cNvPr>
          <p:cNvSpPr/>
          <p:nvPr/>
        </p:nvSpPr>
        <p:spPr>
          <a:xfrm>
            <a:off x="10746650" y="1206318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Google Shape;276;p20">
            <a:extLst>
              <a:ext uri="{FF2B5EF4-FFF2-40B4-BE49-F238E27FC236}">
                <a16:creationId xmlns:a16="http://schemas.microsoft.com/office/drawing/2014/main" xmlns="" id="{10A5BD49-1B90-4CB6-AE79-76E02A1AF6AB}"/>
              </a:ext>
            </a:extLst>
          </p:cNvPr>
          <p:cNvSpPr/>
          <p:nvPr/>
        </p:nvSpPr>
        <p:spPr>
          <a:xfrm>
            <a:off x="10657322" y="1197769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Google Shape;277;p20">
            <a:extLst>
              <a:ext uri="{FF2B5EF4-FFF2-40B4-BE49-F238E27FC236}">
                <a16:creationId xmlns:a16="http://schemas.microsoft.com/office/drawing/2014/main" xmlns="" id="{241E5337-EFBE-42B2-B7AB-D264D1091AB6}"/>
              </a:ext>
            </a:extLst>
          </p:cNvPr>
          <p:cNvSpPr/>
          <p:nvPr/>
        </p:nvSpPr>
        <p:spPr>
          <a:xfrm>
            <a:off x="10657555" y="119777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Google Shape;278;p20">
            <a:extLst>
              <a:ext uri="{FF2B5EF4-FFF2-40B4-BE49-F238E27FC236}">
                <a16:creationId xmlns:a16="http://schemas.microsoft.com/office/drawing/2014/main" xmlns="" id="{A94E78AE-6740-4693-8651-EB46BCA65DF9}"/>
              </a:ext>
            </a:extLst>
          </p:cNvPr>
          <p:cNvSpPr/>
          <p:nvPr/>
        </p:nvSpPr>
        <p:spPr>
          <a:xfrm>
            <a:off x="10584366" y="1197769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06082380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7  L 0.075 0.06526  C 0.08 0.07325  0.088 0.07724  0.098 0.07724  C 0.112 0.07724  0.124 0.06659  0.125 0.05061  C 0.124 0.03729  0.112 0.0253  0.098 0.0253  C 0.088 0.0253  0.08 0.03063  0.075 0.03729  L 0.052 0.07458  C 0.042 0.09056  0.023 0.10122  0 0.10255  C -0.023 0.10122  -0.042 0.09056  -0.052 0.07458  L -0.075 0.03729  C -0.08 0.03063  -0.088 0.0253  -0.098 0.0253  C -0.112 0.0253  -0.124 0.03729  -0.125 0.05061  C -0.124 0.06659  -0.112 0.07724  -0.098 0.07724  C -0.088 0.07724  -0.08 0.07325  -0.075 0.06526  L -0.052 0.02797  C -0.042 0.01199  -0.023 0.00133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4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28 -0.00185 C -0.09675 -0.11273 -0.03008 -0.22361 0.05391 -0.26458 C 0.13776 -0.30555 0.23945 -0.27662 0.34101 -0.24745 " pathEditMode="relative" rAng="0" ptsTypes="AAA">
                                      <p:cBhvr>
                                        <p:cTn id="125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14167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364 C -0.02969 -0.07746 -0.05938 -0.14127 -0.07743 -0.13272 C -0.09549 -0.12393 -0.10209 -0.04208 -0.10834 0.03977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4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49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4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49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6"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124938" grpId="0" animBg="1"/>
      <p:bldP spid="1249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d9GcSo3C6xqoOqwEQG5Oxm40XJpzxH3RcFIfNCMEHnwAp6sJbJmu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48006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Pictur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3281629"/>
            <a:ext cx="44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5" descr="Pictur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1981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12223" y="3814940"/>
            <a:ext cx="7350806" cy="685800"/>
          </a:xfrm>
          <a:prstGeom prst="roundRect">
            <a:avLst>
              <a:gd name="adj" fmla="val 16667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1476542" y="5314960"/>
            <a:ext cx="4052587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1476544" y="6096395"/>
            <a:ext cx="4052585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8" name="AutoShape 10"/>
          <p:cNvSpPr>
            <a:spLocks noChangeArrowheads="1"/>
          </p:cNvSpPr>
          <p:nvPr/>
        </p:nvSpPr>
        <p:spPr bwMode="auto">
          <a:xfrm>
            <a:off x="1476544" y="4538534"/>
            <a:ext cx="4052586" cy="685800"/>
          </a:xfrm>
          <a:prstGeom prst="roundRect">
            <a:avLst>
              <a:gd name="adj" fmla="val 16667"/>
            </a:avLst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AutoShape 11"/>
          <p:cNvSpPr>
            <a:spLocks noChangeArrowheads="1"/>
          </p:cNvSpPr>
          <p:nvPr/>
        </p:nvSpPr>
        <p:spPr bwMode="auto">
          <a:xfrm>
            <a:off x="8987037" y="1847335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Vào!</a:t>
            </a:r>
          </a:p>
        </p:txBody>
      </p:sp>
      <p:pic>
        <p:nvPicPr>
          <p:cNvPr id="12" name="Google Shape;267;p20" descr="ALRMCLOK">
            <a:extLst>
              <a:ext uri="{FF2B5EF4-FFF2-40B4-BE49-F238E27FC236}">
                <a16:creationId xmlns:a16="http://schemas.microsoft.com/office/drawing/2014/main" xmlns="" id="{A3BC02AC-3DA0-4084-8B66-8798559D76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107" y="800100"/>
            <a:ext cx="10080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68;p20">
            <a:extLst>
              <a:ext uri="{FF2B5EF4-FFF2-40B4-BE49-F238E27FC236}">
                <a16:creationId xmlns:a16="http://schemas.microsoft.com/office/drawing/2014/main" xmlns="" id="{B360E6FD-3812-4EC6-97B4-4D18E9C5F817}"/>
              </a:ext>
            </a:extLst>
          </p:cNvPr>
          <p:cNvSpPr/>
          <p:nvPr/>
        </p:nvSpPr>
        <p:spPr>
          <a:xfrm>
            <a:off x="10705438" y="1211773"/>
            <a:ext cx="41608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Google Shape;269;p20">
            <a:extLst>
              <a:ext uri="{FF2B5EF4-FFF2-40B4-BE49-F238E27FC236}">
                <a16:creationId xmlns:a16="http://schemas.microsoft.com/office/drawing/2014/main" xmlns="" id="{EA41D36F-E80F-4C5C-A12D-72569A35D00A}"/>
              </a:ext>
            </a:extLst>
          </p:cNvPr>
          <p:cNvSpPr/>
          <p:nvPr/>
        </p:nvSpPr>
        <p:spPr>
          <a:xfrm>
            <a:off x="10673461" y="1194683"/>
            <a:ext cx="3314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Google Shape;270;p20">
            <a:extLst>
              <a:ext uri="{FF2B5EF4-FFF2-40B4-BE49-F238E27FC236}">
                <a16:creationId xmlns:a16="http://schemas.microsoft.com/office/drawing/2014/main" xmlns="" id="{2698F31D-0C01-4452-9A71-192DBDB9DF70}"/>
              </a:ext>
            </a:extLst>
          </p:cNvPr>
          <p:cNvSpPr/>
          <p:nvPr/>
        </p:nvSpPr>
        <p:spPr>
          <a:xfrm>
            <a:off x="10644245" y="1203274"/>
            <a:ext cx="306987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Google Shape;271;p20">
            <a:extLst>
              <a:ext uri="{FF2B5EF4-FFF2-40B4-BE49-F238E27FC236}">
                <a16:creationId xmlns:a16="http://schemas.microsoft.com/office/drawing/2014/main" xmlns="" id="{E1934CC6-A2C5-4F1C-8515-0B135994224D}"/>
              </a:ext>
            </a:extLst>
          </p:cNvPr>
          <p:cNvSpPr/>
          <p:nvPr/>
        </p:nvSpPr>
        <p:spPr>
          <a:xfrm>
            <a:off x="10639458" y="1186138"/>
            <a:ext cx="372167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Google Shape;272;p20">
            <a:extLst>
              <a:ext uri="{FF2B5EF4-FFF2-40B4-BE49-F238E27FC236}">
                <a16:creationId xmlns:a16="http://schemas.microsoft.com/office/drawing/2014/main" xmlns="" id="{BF719E48-CFE7-477A-8F23-1295F99F23A4}"/>
              </a:ext>
            </a:extLst>
          </p:cNvPr>
          <p:cNvSpPr/>
          <p:nvPr/>
        </p:nvSpPr>
        <p:spPr>
          <a:xfrm>
            <a:off x="10668983" y="1188442"/>
            <a:ext cx="35571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Google Shape;273;p20">
            <a:extLst>
              <a:ext uri="{FF2B5EF4-FFF2-40B4-BE49-F238E27FC236}">
                <a16:creationId xmlns:a16="http://schemas.microsoft.com/office/drawing/2014/main" xmlns="" id="{123F4F9B-41BB-4EA8-B518-64C94836049D}"/>
              </a:ext>
            </a:extLst>
          </p:cNvPr>
          <p:cNvSpPr/>
          <p:nvPr/>
        </p:nvSpPr>
        <p:spPr>
          <a:xfrm>
            <a:off x="10668983" y="1189224"/>
            <a:ext cx="299588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Google Shape;274;p20">
            <a:extLst>
              <a:ext uri="{FF2B5EF4-FFF2-40B4-BE49-F238E27FC236}">
                <a16:creationId xmlns:a16="http://schemas.microsoft.com/office/drawing/2014/main" xmlns="" id="{DFA40B97-6C9F-4936-8DFA-E66FCE7F26C2}"/>
              </a:ext>
            </a:extLst>
          </p:cNvPr>
          <p:cNvSpPr/>
          <p:nvPr/>
        </p:nvSpPr>
        <p:spPr>
          <a:xfrm>
            <a:off x="10668983" y="1203232"/>
            <a:ext cx="333499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Google Shape;275;p20">
            <a:extLst>
              <a:ext uri="{FF2B5EF4-FFF2-40B4-BE49-F238E27FC236}">
                <a16:creationId xmlns:a16="http://schemas.microsoft.com/office/drawing/2014/main" xmlns="" id="{A4885F38-72A9-49C9-AE3C-6FC23D4A26C4}"/>
              </a:ext>
            </a:extLst>
          </p:cNvPr>
          <p:cNvSpPr/>
          <p:nvPr/>
        </p:nvSpPr>
        <p:spPr>
          <a:xfrm>
            <a:off x="10746650" y="1206318"/>
            <a:ext cx="264975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Google Shape;276;p20">
            <a:extLst>
              <a:ext uri="{FF2B5EF4-FFF2-40B4-BE49-F238E27FC236}">
                <a16:creationId xmlns:a16="http://schemas.microsoft.com/office/drawing/2014/main" xmlns="" id="{10A5BD49-1B90-4CB6-AE79-76E02A1AF6AB}"/>
              </a:ext>
            </a:extLst>
          </p:cNvPr>
          <p:cNvSpPr/>
          <p:nvPr/>
        </p:nvSpPr>
        <p:spPr>
          <a:xfrm>
            <a:off x="10657322" y="1197769"/>
            <a:ext cx="310915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Google Shape;277;p20">
            <a:extLst>
              <a:ext uri="{FF2B5EF4-FFF2-40B4-BE49-F238E27FC236}">
                <a16:creationId xmlns:a16="http://schemas.microsoft.com/office/drawing/2014/main" xmlns="" id="{241E5337-EFBE-42B2-B7AB-D264D1091AB6}"/>
              </a:ext>
            </a:extLst>
          </p:cNvPr>
          <p:cNvSpPr/>
          <p:nvPr/>
        </p:nvSpPr>
        <p:spPr>
          <a:xfrm>
            <a:off x="10657555" y="1197773"/>
            <a:ext cx="356356" cy="4318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Google Shape;278;p20">
            <a:extLst>
              <a:ext uri="{FF2B5EF4-FFF2-40B4-BE49-F238E27FC236}">
                <a16:creationId xmlns:a16="http://schemas.microsoft.com/office/drawing/2014/main" xmlns="" id="{A94E78AE-6740-4693-8651-EB46BCA65DF9}"/>
              </a:ext>
            </a:extLst>
          </p:cNvPr>
          <p:cNvSpPr/>
          <p:nvPr/>
        </p:nvSpPr>
        <p:spPr>
          <a:xfrm>
            <a:off x="10584366" y="1197769"/>
            <a:ext cx="502734" cy="4318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457200">
              <a:defRPr/>
            </a:pPr>
            <a:r>
              <a:rPr sz="2100" dirty="0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06189899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199  0.052 0.02797  L 0.075 0.06526  C 0.08 0.07325  0.088 0.07724  0.098 0.07724  C 0.112 0.07724  0.124 0.06659  0.125 0.05061  C 0.124 0.03729  0.112 0.0253  0.098 0.0253  C 0.088 0.0253  0.08 0.03063  0.075 0.03729  L 0.052 0.07458  C 0.042 0.09056  0.023 0.10122  0 0.10255  C -0.023 0.10122  -0.042 0.09056  -0.052 0.07458  L -0.075 0.03729  C -0.08 0.03063  -0.088 0.0253  -0.098 0.0253  C -0.112 0.0253  -0.124 0.03729  -0.125 0.05061  C -0.124 0.06659  -0.112 0.07724  -0.098 0.07724  C -0.088 0.07724  -0.08 0.07325  -0.075 0.06526  L -0.052 0.02797  C -0.042 0.01199  -0.023 0.00133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2"/>
                            </p:stCondLst>
                            <p:childTnLst>
                              <p:par>
                                <p:cTn id="3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3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3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4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4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5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5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6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6"/>
                            </p:stCondLst>
                            <p:childTnLst>
                              <p:par>
                                <p:cTn id="7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7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7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8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8"/>
                            </p:stCondLst>
                            <p:childTnLst>
                              <p:par>
                                <p:cTn id="8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9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9"/>
                            </p:stCondLst>
                            <p:childTnLst>
                              <p:par>
                                <p:cTn id="9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10"/>
                            </p:stCondLst>
                            <p:childTnLst>
                              <p:par>
                                <p:cTn id="10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49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4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28 -0.00185 C -0.09675 -0.11273 -0.03008 -0.22361 0.05391 -0.26458 C 0.13776 -0.30555 0.23945 -0.27662 0.34101 -0.24745 " pathEditMode="relative" rAng="0" ptsTypes="AAA">
                                      <p:cBhvr>
                                        <p:cTn id="125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14167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364 C -0.02969 -0.07746 -0.05938 -0.14127 -0.07743 -0.13272 C -0.09549 -0.12393 -0.10209 -0.04208 -0.10834 0.03977 " pathEditMode="relative" rAng="0" ptsTypes="aaA">
                                      <p:cBhvr>
                                        <p:cTn id="127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4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49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4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249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6"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124938" grpId="0" animBg="1"/>
      <p:bldP spid="1249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493</Words>
  <Application>Microsoft Office PowerPoint</Application>
  <PresentationFormat>Custom</PresentationFormat>
  <Paragraphs>96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30</cp:revision>
  <dcterms:created xsi:type="dcterms:W3CDTF">2020-08-26T09:35:00Z</dcterms:created>
  <dcterms:modified xsi:type="dcterms:W3CDTF">2024-02-28T13:42:17Z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