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0" r:id="rId4"/>
    <p:sldId id="27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00"/>
    <a:srgbClr val="00CC00"/>
    <a:srgbClr val="FF33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289718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947" y="3246349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45553"/>
            <a:ext cx="85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 1A1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GV:Vũ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- TH </a:t>
            </a:r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 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965" y="4565787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63" r="3176" b="2926"/>
          <a:stretch/>
        </p:blipFill>
        <p:spPr bwMode="auto">
          <a:xfrm>
            <a:off x="524435" y="1309968"/>
            <a:ext cx="8001000" cy="4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24800" y="3497940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0585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24800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638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010585" y="3548049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5345"/>
            <a:ext cx="8382000" cy="51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03284" y="3939989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 rot="5400000">
            <a:off x="2337962" y="483645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25050" y="1981200"/>
            <a:ext cx="367138" cy="381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 rot="5400000">
            <a:off x="5394512" y="3200400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0" y="3975847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45106" y="1981202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 rot="5400000">
            <a:off x="4952998" y="4303061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62400" y="393998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-58272"/>
            <a:ext cx="3134427" cy="12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1" y="990601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196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4022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6469">
            <a:off x="948792" y="2389366"/>
            <a:ext cx="7161842" cy="116906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222572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40</cp:revision>
  <dcterms:created xsi:type="dcterms:W3CDTF">2020-08-07T10:00:55Z</dcterms:created>
  <dcterms:modified xsi:type="dcterms:W3CDTF">2024-06-18T06:55:32Z</dcterms:modified>
</cp:coreProperties>
</file>