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30" r:id="rId2"/>
    <p:sldId id="469" r:id="rId3"/>
    <p:sldId id="490" r:id="rId4"/>
    <p:sldId id="492" r:id="rId5"/>
    <p:sldId id="482" r:id="rId6"/>
    <p:sldId id="465" r:id="rId7"/>
    <p:sldId id="478" r:id="rId8"/>
    <p:sldId id="480" r:id="rId9"/>
    <p:sldId id="471" r:id="rId10"/>
    <p:sldId id="475" r:id="rId11"/>
    <p:sldId id="491" r:id="rId12"/>
    <p:sldId id="493" r:id="rId13"/>
    <p:sldId id="477" r:id="rId14"/>
    <p:sldId id="487" r:id="rId15"/>
    <p:sldId id="488" r:id="rId16"/>
    <p:sldId id="489" r:id="rId17"/>
    <p:sldId id="486" r:id="rId18"/>
    <p:sldId id="481" r:id="rId19"/>
    <p:sldId id="494" r:id="rId20"/>
    <p:sldId id="484" r:id="rId21"/>
    <p:sldId id="485" r:id="rId22"/>
    <p:sldId id="431" r:id="rId23"/>
    <p:sldId id="483" r:id="rId24"/>
  </p:sldIdLst>
  <p:sldSz cx="16276638" cy="9144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6600CC"/>
    <a:srgbClr val="FEDEEC"/>
    <a:srgbClr val="FDCFE3"/>
    <a:srgbClr val="FF7C80"/>
    <a:srgbClr val="FF6600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9290" autoAdjust="0"/>
  </p:normalViewPr>
  <p:slideViewPr>
    <p:cSldViewPr>
      <p:cViewPr>
        <p:scale>
          <a:sx n="40" d="100"/>
          <a:sy n="40" d="100"/>
        </p:scale>
        <p:origin x="-888" y="-53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57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90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81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23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9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4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38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33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84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2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8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37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66019" y="2679096"/>
            <a:ext cx="13944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442119" y="609600"/>
            <a:ext cx="15468600" cy="17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ĐẾN VỚI TIẾT DẠY THI GVCN GIỎI CẤP HUYỆN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7487" y="5867400"/>
            <a:ext cx="11983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-93"/>
              </a:rPr>
              <a:t>Giáo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viên</a:t>
            </a:r>
            <a:r>
              <a:rPr lang="en-US" sz="4000" b="1" dirty="0" smtClean="0">
                <a:latin typeface="HP001 4 hàng" panose="020B0603050302020204" pitchFamily="34" charset="-93"/>
              </a:rPr>
              <a:t>: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Nguyễn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Thị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Hằng</a:t>
            </a:r>
            <a:endParaRPr lang="en-US" sz="4000" b="1" dirty="0" smtClean="0">
              <a:latin typeface="HP001 4 hàng" panose="020B0603050302020204" pitchFamily="34" charset="-93"/>
            </a:endParaRPr>
          </a:p>
          <a:p>
            <a:r>
              <a:rPr lang="en-US" sz="4000" b="1" dirty="0" err="1" smtClean="0">
                <a:latin typeface="HP001 4 hàng" panose="020B0603050302020204" pitchFamily="34" charset="-93"/>
              </a:rPr>
              <a:t>Đơn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vị</a:t>
            </a:r>
            <a:r>
              <a:rPr lang="en-US" sz="4000" b="1" dirty="0" smtClean="0">
                <a:latin typeface="HP001 4 hàng" panose="020B0603050302020204" pitchFamily="34" charset="-93"/>
              </a:rPr>
              <a:t>: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Trường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Tiểu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học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Vĩnh</a:t>
            </a:r>
            <a:r>
              <a:rPr lang="en-US" sz="4000" b="1" dirty="0" smtClean="0">
                <a:latin typeface="HP001 4 hàng" panose="020B0603050302020204" pitchFamily="34" charset="-93"/>
              </a:rPr>
              <a:t>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Tiến</a:t>
            </a:r>
            <a:r>
              <a:rPr lang="en-US" sz="4000" b="1" dirty="0" smtClean="0">
                <a:latin typeface="HP001 4 hàng" panose="020B0603050302020204" pitchFamily="34" charset="-93"/>
              </a:rPr>
              <a:t> – </a:t>
            </a:r>
            <a:r>
              <a:rPr lang="en-US" sz="4000" b="1" dirty="0" err="1" smtClean="0">
                <a:latin typeface="HP001 4 hàng" panose="020B0603050302020204" pitchFamily="34" charset="-93"/>
              </a:rPr>
              <a:t>Cổ</a:t>
            </a:r>
            <a:r>
              <a:rPr lang="en-US" sz="4000" b="1" dirty="0" smtClean="0">
                <a:latin typeface="HP001 4 hàng" panose="020B0603050302020204" pitchFamily="34" charset="-93"/>
              </a:rPr>
              <a:t> Am</a:t>
            </a:r>
            <a:endParaRPr lang="vi-VN" sz="40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1588927" y="1715703"/>
            <a:ext cx="12496801" cy="2585416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06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- Phòng tránh nguy cơ bị bắt cóc- Kỹ năng sống POKI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228600"/>
            <a:ext cx="15697200" cy="7315200"/>
          </a:xfrm>
        </p:spPr>
      </p:pic>
    </p:spTree>
    <p:extLst>
      <p:ext uri="{BB962C8B-B14F-4D97-AF65-F5344CB8AC3E}">
        <p14:creationId xmlns:p14="http://schemas.microsoft.com/office/powerpoint/2010/main" val="392906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33045" y="0"/>
            <a:ext cx="16276638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0719" y="152400"/>
            <a:ext cx="1303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cừu</a:t>
            </a:r>
            <a:endParaRPr lang="en-US" sz="8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213519" y="1566688"/>
            <a:ext cx="1516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6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 luận về nội dung tiểu phẩm và phân công sắm vai.</a:t>
            </a:r>
          </a:p>
          <a:p>
            <a:pPr marL="342900" indent="-342900">
              <a:buFontTx/>
              <a:buChar char="-"/>
            </a:pPr>
            <a:r>
              <a:rPr lang="vi-VN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Sắm vai diễn tiểu phẩm.</a:t>
            </a:r>
          </a:p>
        </p:txBody>
      </p:sp>
    </p:spTree>
    <p:extLst>
      <p:ext uri="{BB962C8B-B14F-4D97-AF65-F5344CB8AC3E}">
        <p14:creationId xmlns:p14="http://schemas.microsoft.com/office/powerpoint/2010/main" val="5829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1"/>
            <a:ext cx="16063119" cy="892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3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ó Sói và Cừu Non - The Wolf and the Lamb - Tiếng Việt 1, tập 1 -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304800"/>
            <a:ext cx="15849600" cy="6858000"/>
          </a:xfrm>
        </p:spPr>
      </p:pic>
    </p:spTree>
    <p:extLst>
      <p:ext uri="{BB962C8B-B14F-4D97-AF65-F5344CB8AC3E}">
        <p14:creationId xmlns:p14="http://schemas.microsoft.com/office/powerpoint/2010/main" val="394028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19" y="1752157"/>
            <a:ext cx="14867900" cy="6483794"/>
          </a:xfrm>
        </p:spPr>
        <p:txBody>
          <a:bodyPr/>
          <a:lstStyle/>
          <a:p>
            <a:pPr marL="0" indent="0">
              <a:buNone/>
            </a:pPr>
            <a:endParaRPr lang="en-US" sz="4000" b="1" dirty="0">
              <a:solidFill>
                <a:srgbClr val="00A651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="" xmlns:a16="http://schemas.microsoft.com/office/drawing/2014/main" id="{DE3C670E-8440-45B9-BD08-3106088D3E94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8E73635-DEDF-4E3A-AD85-A2A2BF956A26}"/>
              </a:ext>
            </a:extLst>
          </p:cNvPr>
          <p:cNvGrpSpPr/>
          <p:nvPr/>
        </p:nvGrpSpPr>
        <p:grpSpPr>
          <a:xfrm>
            <a:off x="4556919" y="4555958"/>
            <a:ext cx="5305338" cy="2933774"/>
            <a:chOff x="1963098" y="1896831"/>
            <a:chExt cx="5305338" cy="2933774"/>
          </a:xfrm>
        </p:grpSpPr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CEDD6262-86AE-4D3B-BEFD-75B19FFC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551" y="1896831"/>
              <a:ext cx="2677521" cy="293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304578EF-B37B-433C-9ED7-28AADCFE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098" y="2571382"/>
              <a:ext cx="1209453" cy="120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E5C7E647-D7C5-479A-AA0D-9695DD2E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152" y="2338966"/>
              <a:ext cx="1674284" cy="16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523654" y="735342"/>
            <a:ext cx="14354969" cy="2321279"/>
            <a:chOff x="488950" y="345721"/>
            <a:chExt cx="8197850" cy="1697392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97850" cy="167428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5" y="345721"/>
              <a:ext cx="42254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532384" y="897099"/>
              <a:ext cx="6984078" cy="472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+mj-lt"/>
                </a:rPr>
                <a:t>Học thuộc số điện thoại của người thân và địa chỉ nhà mình.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=""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=""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21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0"/>
            <a:ext cx="156972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5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19" y="1752157"/>
            <a:ext cx="14867900" cy="6483794"/>
          </a:xfrm>
        </p:spPr>
        <p:txBody>
          <a:bodyPr/>
          <a:lstStyle/>
          <a:p>
            <a:pPr marL="0" indent="0">
              <a:buNone/>
            </a:pPr>
            <a:endParaRPr lang="en-US" sz="4000" b="1" dirty="0">
              <a:solidFill>
                <a:srgbClr val="00A651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="" xmlns:a16="http://schemas.microsoft.com/office/drawing/2014/main" id="{DE3C670E-8440-45B9-BD08-3106088D3E94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8E73635-DEDF-4E3A-AD85-A2A2BF956A26}"/>
              </a:ext>
            </a:extLst>
          </p:cNvPr>
          <p:cNvGrpSpPr/>
          <p:nvPr/>
        </p:nvGrpSpPr>
        <p:grpSpPr>
          <a:xfrm>
            <a:off x="4556919" y="4555958"/>
            <a:ext cx="5305338" cy="2933774"/>
            <a:chOff x="1963098" y="1896831"/>
            <a:chExt cx="5305338" cy="2933774"/>
          </a:xfrm>
        </p:grpSpPr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CEDD6262-86AE-4D3B-BEFD-75B19FFC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551" y="1896831"/>
              <a:ext cx="2677521" cy="293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304578EF-B37B-433C-9ED7-28AADCFE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098" y="2571382"/>
              <a:ext cx="1209453" cy="120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E5C7E647-D7C5-479A-AA0D-9695DD2E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152" y="2338966"/>
              <a:ext cx="1674284" cy="16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523654" y="735342"/>
            <a:ext cx="14354969" cy="2321279"/>
            <a:chOff x="488950" y="345721"/>
            <a:chExt cx="8197850" cy="1697392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97850" cy="167428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5" y="345721"/>
              <a:ext cx="42254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532384" y="897099"/>
              <a:ext cx="6984078" cy="472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+mj-lt"/>
                </a:rPr>
                <a:t>Học thuộc số điện thoại của người thân và địa chỉ nhà mình.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=""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=""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6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5097821" y="1376006"/>
            <a:ext cx="5725440" cy="1246588"/>
          </a:xfrm>
          <a:prstGeom prst="rect">
            <a:avLst/>
          </a:prstGeom>
          <a:noFill/>
        </p:spPr>
        <p:txBody>
          <a:bodyPr wrap="none" lIns="121996" tIns="61006" rIns="121996" bIns="61006">
            <a:spAutoFit/>
          </a:bodyPr>
          <a:lstStyle/>
          <a:p>
            <a:pPr algn="ctr"/>
            <a:r>
              <a:rPr lang="en-US" sz="7300" b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707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018" y="228601"/>
            <a:ext cx="140386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372E28-1F05-4467-8152-4952901C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24" y="0"/>
            <a:ext cx="13277055" cy="8686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519" y="1134534"/>
            <a:ext cx="3566318" cy="549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0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1588927" y="1715703"/>
            <a:ext cx="12496801" cy="1354310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pPr algn="ctr"/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1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Ũ ĐIỆU RỬA TAY TRƯỜNG TIỂU HỌC NGUYỄN HUỆ Q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800"/>
            <a:ext cx="15621000" cy="6781800"/>
          </a:xfrm>
        </p:spPr>
      </p:pic>
    </p:spTree>
    <p:extLst>
      <p:ext uri="{BB962C8B-B14F-4D97-AF65-F5344CB8AC3E}">
        <p14:creationId xmlns:p14="http://schemas.microsoft.com/office/powerpoint/2010/main" val="15048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3768" y="1738890"/>
            <a:ext cx="131776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7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300992" y="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7837327" y="566148"/>
            <a:ext cx="246438" cy="2369972"/>
          </a:xfrm>
          <a:prstGeom prst="rect">
            <a:avLst/>
          </a:prstGeom>
          <a:noFill/>
        </p:spPr>
        <p:txBody>
          <a:bodyPr wrap="none" lIns="121996" tIns="61006" rIns="121996" bIns="61006">
            <a:spAutoFit/>
          </a:bodyPr>
          <a:lstStyle/>
          <a:p>
            <a:pPr algn="ctr"/>
            <a:endParaRPr lang="en-US" sz="73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73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9F5C9C-D540-413A-A1A6-C6BA7F5825BB}"/>
              </a:ext>
            </a:extLst>
          </p:cNvPr>
          <p:cNvSpPr/>
          <p:nvPr/>
        </p:nvSpPr>
        <p:spPr>
          <a:xfrm>
            <a:off x="289719" y="966257"/>
            <a:ext cx="14749283" cy="2339195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1.Tổng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24 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thảo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luận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hoạch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25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E2FB23-7152-47B0-9C00-F61AFD45378A}"/>
              </a:ext>
            </a:extLst>
          </p:cNvPr>
          <p:cNvSpPr/>
          <p:nvPr/>
        </p:nvSpPr>
        <p:spPr>
          <a:xfrm>
            <a:off x="1737519" y="3733800"/>
            <a:ext cx="12877799" cy="3154803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300" b="1" dirty="0">
              <a:ln w="9525">
                <a:solidFill>
                  <a:prstClr val="white"/>
                </a:solidFill>
                <a:prstDash val="solid"/>
              </a:ln>
              <a:solidFill>
                <a:srgbClr val="DA3A2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15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300992" y="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7837327" y="566148"/>
            <a:ext cx="246438" cy="2369972"/>
          </a:xfrm>
          <a:prstGeom prst="rect">
            <a:avLst/>
          </a:prstGeom>
          <a:noFill/>
        </p:spPr>
        <p:txBody>
          <a:bodyPr wrap="none" lIns="121996" tIns="61006" rIns="121996" bIns="61006">
            <a:spAutoFit/>
          </a:bodyPr>
          <a:lstStyle/>
          <a:p>
            <a:pPr algn="ctr"/>
            <a:endParaRPr lang="en-US" sz="73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73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9F5C9C-D540-413A-A1A6-C6BA7F5825BB}"/>
              </a:ext>
            </a:extLst>
          </p:cNvPr>
          <p:cNvSpPr/>
          <p:nvPr/>
        </p:nvSpPr>
        <p:spPr>
          <a:xfrm>
            <a:off x="289719" y="966257"/>
            <a:ext cx="14749283" cy="2339195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1.Tổng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24 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thảo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luận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hoạch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25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ông Hoa Mừng Cô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457200"/>
            <a:ext cx="15316200" cy="6324600"/>
          </a:xfrm>
        </p:spPr>
      </p:pic>
    </p:spTree>
    <p:extLst>
      <p:ext uri="{BB962C8B-B14F-4D97-AF65-F5344CB8AC3E}">
        <p14:creationId xmlns:p14="http://schemas.microsoft.com/office/powerpoint/2010/main" val="9425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24380" y="152400"/>
            <a:ext cx="16276638" cy="9144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573835-CA82-4C78-A707-F8B1D3C55A0C}"/>
              </a:ext>
            </a:extLst>
          </p:cNvPr>
          <p:cNvSpPr/>
          <p:nvPr/>
        </p:nvSpPr>
        <p:spPr>
          <a:xfrm>
            <a:off x="7837327" y="566148"/>
            <a:ext cx="246439" cy="1246588"/>
          </a:xfrm>
          <a:prstGeom prst="rect">
            <a:avLst/>
          </a:prstGeom>
          <a:noFill/>
        </p:spPr>
        <p:txBody>
          <a:bodyPr wrap="none" lIns="121996" tIns="61006" rIns="121996" bIns="61006">
            <a:spAutoFit/>
          </a:bodyPr>
          <a:lstStyle/>
          <a:p>
            <a:pPr algn="ctr"/>
            <a:endParaRPr lang="en-US" sz="73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9F5C9C-D540-413A-A1A6-C6BA7F5825BB}"/>
              </a:ext>
            </a:extLst>
          </p:cNvPr>
          <p:cNvSpPr/>
          <p:nvPr/>
        </p:nvSpPr>
        <p:spPr>
          <a:xfrm>
            <a:off x="3887771" y="566148"/>
            <a:ext cx="7899112" cy="938811"/>
          </a:xfrm>
          <a:prstGeom prst="rect">
            <a:avLst/>
          </a:prstGeom>
          <a:noFill/>
        </p:spPr>
        <p:txBody>
          <a:bodyPr wrap="none" lIns="121996" tIns="61006" rIns="121996" bIns="61006">
            <a:spAutoFit/>
          </a:bodyPr>
          <a:lstStyle/>
          <a:p>
            <a:pPr algn="ctr"/>
            <a:r>
              <a:rPr lang="en-US" sz="53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Phương</a:t>
            </a:r>
            <a:r>
              <a:rPr lang="en-US" sz="53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hướng</a:t>
            </a:r>
            <a:r>
              <a:rPr lang="en-US" sz="53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53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25</a:t>
            </a:r>
            <a:endParaRPr lang="en-US" sz="5300" b="1" dirty="0">
              <a:ln w="9525">
                <a:solidFill>
                  <a:prstClr val="white"/>
                </a:solidFill>
                <a:prstDash val="solid"/>
              </a:ln>
              <a:solidFill>
                <a:srgbClr val="DA3A2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9F5C9C-D540-413A-A1A6-C6BA7F5825BB}"/>
              </a:ext>
            </a:extLst>
          </p:cNvPr>
          <p:cNvSpPr/>
          <p:nvPr/>
        </p:nvSpPr>
        <p:spPr>
          <a:xfrm>
            <a:off x="1824218" y="1561106"/>
            <a:ext cx="14173200" cy="7833006"/>
          </a:xfrm>
          <a:prstGeom prst="rect">
            <a:avLst/>
          </a:prstGeom>
          <a:noFill/>
        </p:spPr>
        <p:txBody>
          <a:bodyPr wrap="square" lIns="121996" tIns="61006" rIns="121996" bIns="61006">
            <a:spAutoFit/>
          </a:bodyPr>
          <a:lstStyle/>
          <a:p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vi-V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- 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chia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 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- 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8-3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</a:p>
          <a:p>
            <a:pPr lvl="0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8/3</a:t>
            </a:r>
          </a:p>
          <a:p>
            <a:pPr lvl="0"/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            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 bà, mẹ,cô......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charset="0"/>
              <a:buChar char="•"/>
            </a:pPr>
            <a:endParaRPr lang="en-US" sz="40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300" b="1" dirty="0">
              <a:ln w="9525">
                <a:solidFill>
                  <a:prstClr val="white"/>
                </a:solidFill>
                <a:prstDash val="solid"/>
              </a:ln>
              <a:solidFill>
                <a:srgbClr val="DA3A2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8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12136</TotalTime>
  <Words>289</Words>
  <Application>Microsoft Office PowerPoint</Application>
  <PresentationFormat>Custom</PresentationFormat>
  <Paragraphs>36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Asus</cp:lastModifiedBy>
  <cp:revision>1268</cp:revision>
  <dcterms:created xsi:type="dcterms:W3CDTF">2008-09-09T22:52:10Z</dcterms:created>
  <dcterms:modified xsi:type="dcterms:W3CDTF">2024-03-20T14:37:46Z</dcterms:modified>
</cp:coreProperties>
</file>