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5"/>
  </p:notesMasterIdLst>
  <p:sldIdLst>
    <p:sldId id="296" r:id="rId2"/>
    <p:sldId id="302" r:id="rId3"/>
    <p:sldId id="303" r:id="rId4"/>
    <p:sldId id="305" r:id="rId5"/>
    <p:sldId id="297" r:id="rId6"/>
    <p:sldId id="298" r:id="rId7"/>
    <p:sldId id="300" r:id="rId8"/>
    <p:sldId id="307" r:id="rId9"/>
    <p:sldId id="308" r:id="rId10"/>
    <p:sldId id="301" r:id="rId11"/>
    <p:sldId id="306" r:id="rId12"/>
    <p:sldId id="292" r:id="rId13"/>
    <p:sldId id="27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1904" autoAdjust="0"/>
    <p:restoredTop sz="94660"/>
  </p:normalViewPr>
  <p:slideViewPr>
    <p:cSldViewPr snapToGrid="0">
      <p:cViewPr varScale="1">
        <p:scale>
          <a:sx n="73" d="100"/>
          <a:sy n="73" d="100"/>
        </p:scale>
        <p:origin x="-34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CD43B0-CC1F-468D-8D1A-7E5628F649C8}" type="datetimeFigureOut">
              <a:rPr lang="en-US" smtClean="0"/>
              <a:pPr/>
              <a:t>18/6/24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3D95D-E6CA-482E-8BDF-E69D769D8B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97392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2E172-D922-4935-B80F-8B7B21E0241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5487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2E172-D922-4935-B80F-8B7B21E0241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981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9CD6A-963A-4924-9D7B-811C400F42E9}" type="datetimeFigureOut">
              <a:rPr lang="en-US" smtClean="0"/>
              <a:pPr/>
              <a:t>18/6/24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0EF9-6A2D-43C4-BCA1-68FBD10213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99457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9CD6A-963A-4924-9D7B-811C400F42E9}" type="datetimeFigureOut">
              <a:rPr lang="en-US" smtClean="0"/>
              <a:pPr/>
              <a:t>18/6/24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0EF9-6A2D-43C4-BCA1-68FBD10213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94162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9CD6A-963A-4924-9D7B-811C400F42E9}" type="datetimeFigureOut">
              <a:rPr lang="en-US" smtClean="0"/>
              <a:pPr/>
              <a:t>18/6/24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0EF9-6A2D-43C4-BCA1-68FBD10213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5716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014" y="438263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71711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9CD6A-963A-4924-9D7B-811C400F42E9}" type="datetimeFigureOut">
              <a:rPr lang="en-US" smtClean="0"/>
              <a:pPr/>
              <a:t>18/6/24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0EF9-6A2D-43C4-BCA1-68FBD10213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2278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9CD6A-963A-4924-9D7B-811C400F42E9}" type="datetimeFigureOut">
              <a:rPr lang="en-US" smtClean="0"/>
              <a:pPr/>
              <a:t>18/6/24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0EF9-6A2D-43C4-BCA1-68FBD10213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09972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9CD6A-963A-4924-9D7B-811C400F42E9}" type="datetimeFigureOut">
              <a:rPr lang="en-US" smtClean="0"/>
              <a:pPr/>
              <a:t>18/6/24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0EF9-6A2D-43C4-BCA1-68FBD10213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4296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9CD6A-963A-4924-9D7B-811C400F42E9}" type="datetimeFigureOut">
              <a:rPr lang="en-US" smtClean="0"/>
              <a:pPr/>
              <a:t>18/6/24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0EF9-6A2D-43C4-BCA1-68FBD10213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31690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9CD6A-963A-4924-9D7B-811C400F42E9}" type="datetimeFigureOut">
              <a:rPr lang="en-US" smtClean="0"/>
              <a:pPr/>
              <a:t>18/6/24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0EF9-6A2D-43C4-BCA1-68FBD10213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1792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9CD6A-963A-4924-9D7B-811C400F42E9}" type="datetimeFigureOut">
              <a:rPr lang="en-US" smtClean="0"/>
              <a:pPr/>
              <a:t>18/6/24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0EF9-6A2D-43C4-BCA1-68FBD10213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09925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9CD6A-963A-4924-9D7B-811C400F42E9}" type="datetimeFigureOut">
              <a:rPr lang="en-US" smtClean="0"/>
              <a:pPr/>
              <a:t>18/6/24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0EF9-6A2D-43C4-BCA1-68FBD10213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22350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9CD6A-963A-4924-9D7B-811C400F42E9}" type="datetimeFigureOut">
              <a:rPr lang="en-US" smtClean="0"/>
              <a:pPr/>
              <a:t>18/6/24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0EF9-6A2D-43C4-BCA1-68FBD10213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6015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9CD6A-963A-4924-9D7B-811C400F42E9}" type="datetimeFigureOut">
              <a:rPr lang="en-US" smtClean="0"/>
              <a:pPr/>
              <a:t>18/6/24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20EF9-6A2D-43C4-BCA1-68FBD10213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66235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2.gif"/><Relationship Id="rId18" Type="http://schemas.microsoft.com/office/2007/relationships/hdphoto" Target="../media/hdphoto8.wdp"/><Relationship Id="rId26" Type="http://schemas.microsoft.com/office/2007/relationships/hdphoto" Target="../media/hdphoto12.wdp"/><Relationship Id="rId3" Type="http://schemas.microsoft.com/office/2007/relationships/hdphoto" Target="../media/hdphoto2.wdp"/><Relationship Id="rId21" Type="http://schemas.openxmlformats.org/officeDocument/2006/relationships/image" Target="../media/image27.png"/><Relationship Id="rId7" Type="http://schemas.microsoft.com/office/2007/relationships/hdphoto" Target="../media/hdphoto4.wdp"/><Relationship Id="rId12" Type="http://schemas.microsoft.com/office/2007/relationships/hdphoto" Target="../media/hdphoto6.wdp"/><Relationship Id="rId17" Type="http://schemas.openxmlformats.org/officeDocument/2006/relationships/image" Target="../media/image25.png"/><Relationship Id="rId25" Type="http://schemas.openxmlformats.org/officeDocument/2006/relationships/image" Target="../media/image29.png"/><Relationship Id="rId2" Type="http://schemas.openxmlformats.org/officeDocument/2006/relationships/image" Target="../media/image16.png"/><Relationship Id="rId16" Type="http://schemas.openxmlformats.org/officeDocument/2006/relationships/image" Target="../media/image24.gif"/><Relationship Id="rId20" Type="http://schemas.microsoft.com/office/2007/relationships/hdphoto" Target="../media/hdphoto9.wdp"/><Relationship Id="rId29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24" Type="http://schemas.microsoft.com/office/2007/relationships/hdphoto" Target="../media/hdphoto11.wdp"/><Relationship Id="rId5" Type="http://schemas.microsoft.com/office/2007/relationships/hdphoto" Target="../media/hdphoto3.wdp"/><Relationship Id="rId15" Type="http://schemas.microsoft.com/office/2007/relationships/hdphoto" Target="../media/hdphoto7.wdp"/><Relationship Id="rId23" Type="http://schemas.openxmlformats.org/officeDocument/2006/relationships/image" Target="../media/image28.png"/><Relationship Id="rId28" Type="http://schemas.openxmlformats.org/officeDocument/2006/relationships/image" Target="../media/image31.png"/><Relationship Id="rId10" Type="http://schemas.microsoft.com/office/2007/relationships/hdphoto" Target="../media/hdphoto5.wdp"/><Relationship Id="rId19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openxmlformats.org/officeDocument/2006/relationships/image" Target="../media/image23.png"/><Relationship Id="rId22" Type="http://schemas.microsoft.com/office/2007/relationships/hdphoto" Target="../media/hdphoto10.wdp"/><Relationship Id="rId27" Type="http://schemas.openxmlformats.org/officeDocument/2006/relationships/image" Target="../media/image30.gif"/><Relationship Id="rId30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3.wav"/><Relationship Id="rId7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audio" Target="../media/audio4.wav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3.wav"/><Relationship Id="rId7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audio" Target="../media/audio4.wav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3.wav"/><Relationship Id="rId7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audio" Target="../media/audio4.wav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BO SUU TAP HUYEN\Hinh nen do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765" y="0"/>
            <a:ext cx="120064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2" descr="avatar_69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6729" y="5795659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4" descr="1012-005-06-106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09015" y="-11350"/>
            <a:ext cx="100357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5" descr="1012-005-06-106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1030" y="4953001"/>
            <a:ext cx="2050104" cy="190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WordArt 16"/>
          <p:cNvSpPr>
            <a:spLocks noChangeArrowheads="1" noChangeShapeType="1" noTextEdit="1"/>
          </p:cNvSpPr>
          <p:nvPr/>
        </p:nvSpPr>
        <p:spPr bwMode="auto">
          <a:xfrm>
            <a:off x="2371826" y="1136407"/>
            <a:ext cx="7680158" cy="3522847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Trò chơi: Cầu thủ tài ba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0" name="Picture 14" descr="1012-005-06-106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20150" y="4953000"/>
            <a:ext cx="1874196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1012-005-06-106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0352" y="0"/>
            <a:ext cx="100357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7555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2D124102-DF49-4BF9-A3DC-2C3C7978ACED}"/>
              </a:ext>
            </a:extLst>
          </p:cNvPr>
          <p:cNvSpPr/>
          <p:nvPr/>
        </p:nvSpPr>
        <p:spPr>
          <a:xfrm>
            <a:off x="209602" y="131537"/>
            <a:ext cx="523220" cy="52322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8BC2913-9D06-4B44-B9DB-D8EDF140BDF3}"/>
              </a:ext>
            </a:extLst>
          </p:cNvPr>
          <p:cNvSpPr txBox="1"/>
          <p:nvPr/>
        </p:nvSpPr>
        <p:spPr>
          <a:xfrm>
            <a:off x="878596" y="518505"/>
            <a:ext cx="963706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A029754D-8BD3-4F16-971B-4C38A51BAE98}"/>
              </a:ext>
            </a:extLst>
          </p:cNvPr>
          <p:cNvCxnSpPr>
            <a:cxnSpLocks/>
          </p:cNvCxnSpPr>
          <p:nvPr/>
        </p:nvCxnSpPr>
        <p:spPr>
          <a:xfrm>
            <a:off x="3482915" y="1160181"/>
            <a:ext cx="276390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9D6E8DF1-371D-4DAD-9D90-13AD1892817C}"/>
              </a:ext>
            </a:extLst>
          </p:cNvPr>
          <p:cNvCxnSpPr>
            <a:cxnSpLocks/>
          </p:cNvCxnSpPr>
          <p:nvPr/>
        </p:nvCxnSpPr>
        <p:spPr>
          <a:xfrm>
            <a:off x="8256103" y="1160181"/>
            <a:ext cx="20673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1574D4DA-9531-43C1-BC9D-8F30A743F4B3}"/>
              </a:ext>
            </a:extLst>
          </p:cNvPr>
          <p:cNvCxnSpPr>
            <a:cxnSpLocks/>
          </p:cNvCxnSpPr>
          <p:nvPr/>
        </p:nvCxnSpPr>
        <p:spPr>
          <a:xfrm>
            <a:off x="1004758" y="1906393"/>
            <a:ext cx="7821190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94C0A8B-7135-4A0F-89B4-33AFFFBC407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90517" y="2550581"/>
            <a:ext cx="8210965" cy="378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806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BO SUU TAP HUYEN\Hinh nen do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765" y="0"/>
            <a:ext cx="120064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WordArt 16"/>
          <p:cNvSpPr>
            <a:spLocks noChangeArrowheads="1" noChangeShapeType="1" noTextEdit="1"/>
          </p:cNvSpPr>
          <p:nvPr/>
        </p:nvSpPr>
        <p:spPr bwMode="auto">
          <a:xfrm>
            <a:off x="2371826" y="1136407"/>
            <a:ext cx="7680158" cy="3522847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Trò chơi: Bắt vịt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934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2F679FA-26CA-4C87-826D-98A7A735D494}"/>
              </a:ext>
            </a:extLst>
          </p:cNvPr>
          <p:cNvSpPr txBox="1"/>
          <p:nvPr/>
        </p:nvSpPr>
        <p:spPr>
          <a:xfrm>
            <a:off x="4701734" y="509669"/>
            <a:ext cx="2788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</a:rPr>
              <a:t>BẮT VỊT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5FC2D80-4FEE-465E-8170-F07F36E0E5B0}"/>
              </a:ext>
            </a:extLst>
          </p:cNvPr>
          <p:cNvSpPr txBox="1"/>
          <p:nvPr/>
        </p:nvSpPr>
        <p:spPr>
          <a:xfrm>
            <a:off x="609600" y="1340666"/>
            <a:ext cx="6785113" cy="4785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57175" indent="-257175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57175" indent="-257175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57175" indent="-257175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32EFEFE-BBEE-421C-BF3A-1EA402C4F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5540" y="509669"/>
            <a:ext cx="759876" cy="8309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41742C-CE9F-4850-AB3C-48961DC34E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4713" y="1902043"/>
            <a:ext cx="4022891" cy="4224036"/>
          </a:xfrm>
          <a:prstGeom prst="rect">
            <a:avLst/>
          </a:prstGeom>
        </p:spPr>
      </p:pic>
      <p:pic>
        <p:nvPicPr>
          <p:cNvPr id="4" name="Beat nhạc mầm non - nhạc thiếu nhi - Bài hát Vui đến trường">
            <a:hlinkClick r:id="" action="ppaction://media"/>
            <a:extLst>
              <a:ext uri="{FF2B5EF4-FFF2-40B4-BE49-F238E27FC236}">
                <a16:creationId xmlns:a16="http://schemas.microsoft.com/office/drawing/2014/main" xmlns="" id="{D1C1CC64-8E5F-DD24-04F5-5C0EAF98FB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0290337" y="284582"/>
            <a:ext cx="822735" cy="4627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0073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56061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95950" y="1943100"/>
            <a:ext cx="3486150" cy="15573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36" r="4762"/>
          <a:stretch/>
        </p:blipFill>
        <p:spPr>
          <a:xfrm>
            <a:off x="1524001" y="1200151"/>
            <a:ext cx="1969077" cy="17755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24" t="15000" r="13235" b="5000"/>
          <a:stretch/>
        </p:blipFill>
        <p:spPr>
          <a:xfrm>
            <a:off x="7439025" y="883227"/>
            <a:ext cx="302895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52950" y="1200151"/>
            <a:ext cx="1600200" cy="8572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3551" b="97911" l="5556" r="91333">
                        <a14:foregroundMark x1="18000" y1="11175" x2="16222" y2="20627"/>
                        <a14:foregroundMark x1="13222" y1="14204" x2="12778" y2="19530"/>
                        <a14:foregroundMark x1="28778" y1="91123" x2="46778" y2="93368"/>
                        <a14:foregroundMark x1="70889" y1="93368" x2="89333" y2="9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70" t="3219" r="8518" b="3030"/>
          <a:stretch/>
        </p:blipFill>
        <p:spPr>
          <a:xfrm>
            <a:off x="3097509" y="2281454"/>
            <a:ext cx="1057276" cy="1143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2769" b="93196" l="0" r="99462">
                        <a14:foregroundMark x1="44308" y1="33149" x2="46846" y2="44462"/>
                        <a14:foregroundMark x1="57231" y1="31725" x2="54154" y2="50079"/>
                        <a14:foregroundMark x1="49769" y1="25870" x2="54923" y2="24842"/>
                        <a14:foregroundMark x1="46077" y1="77136" x2="44692" y2="85839"/>
                        <a14:foregroundMark x1="37846" y1="87104" x2="44538" y2="84810"/>
                        <a14:foregroundMark x1="58846" y1="78560" x2="59000" y2="90111"/>
                        <a14:foregroundMark x1="33538" y1="17563" x2="17231" y2="39557"/>
                        <a14:foregroundMark x1="45692" y1="17168" x2="45846" y2="19778"/>
                        <a14:foregroundMark x1="58231" y1="32516" x2="59231" y2="41614"/>
                        <a14:foregroundMark x1="41923" y1="33703" x2="41538" y2="40981"/>
                        <a14:foregroundMark x1="25231" y1="33703" x2="18154" y2="50079"/>
                        <a14:foregroundMark x1="8923" y1="31725" x2="14846" y2="55142"/>
                        <a14:foregroundMark x1="18538" y1="31092" x2="15846" y2="36946"/>
                        <a14:foregroundMark x1="7154" y1="33149" x2="2846" y2="41851"/>
                        <a14:foregroundMark x1="6231" y1="32358" x2="1077" y2="40981"/>
                        <a14:foregroundMark x1="10308" y1="50475" x2="12846" y2="51741"/>
                        <a14:foregroundMark x1="5000" y1="51108" x2="3231" y2="58782"/>
                        <a14:foregroundMark x1="7385" y1="81250" x2="5231" y2="90902"/>
                        <a14:foregroundMark x1="3846" y1="81646" x2="1846" y2="89320"/>
                        <a14:foregroundMark x1="9538" y1="83070" x2="7769" y2="91535"/>
                        <a14:foregroundMark x1="9923" y1="83465" x2="10308" y2="87263"/>
                        <a14:foregroundMark x1="20538" y1="79984" x2="21923" y2="89082"/>
                        <a14:foregroundMark x1="24462" y1="83623" x2="29538" y2="87263"/>
                        <a14:foregroundMark x1="25615" y1="83070" x2="31308" y2="86867"/>
                        <a14:foregroundMark x1="26462" y1="87500" x2="28615" y2="88687"/>
                        <a14:foregroundMark x1="54692" y1="39399" x2="47462" y2="47468"/>
                        <a14:foregroundMark x1="41154" y1="51503" x2="40154" y2="60601"/>
                        <a14:foregroundMark x1="59000" y1="33703" x2="62000" y2="40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34" r="33795" b="6665"/>
          <a:stretch/>
        </p:blipFill>
        <p:spPr>
          <a:xfrm>
            <a:off x="8485552" y="3946676"/>
            <a:ext cx="1714501" cy="9624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86650" y="2592356"/>
            <a:ext cx="942975" cy="13690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8460" b="92677" l="0" r="100000">
                        <a14:foregroundMark x1="21616" y1="16597" x2="27677" y2="71849"/>
                        <a14:foregroundMark x1="21010" y1="51681" x2="21010" y2="58613"/>
                        <a14:backgroundMark x1="2828" y1="31933" x2="12121" y2="83193"/>
                        <a14:backgroundMark x1="49899" y1="31303" x2="49899" y2="83193"/>
                        <a14:backgroundMark x1="58586" y1="41176" x2="66667" y2="46008"/>
                        <a14:backgroundMark x1="80202" y1="47479" x2="88283" y2="41807"/>
                        <a14:backgroundMark x1="41212" y1="39076" x2="36364" y2="46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278"/>
          <a:stretch/>
        </p:blipFill>
        <p:spPr>
          <a:xfrm>
            <a:off x="2781300" y="3626427"/>
            <a:ext cx="1543766" cy="1257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43455" y="2842298"/>
            <a:ext cx="852997" cy="6864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11633" y="2514600"/>
            <a:ext cx="779940" cy="5422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5465" y="2514600"/>
            <a:ext cx="725887" cy="4610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8972" y="1156470"/>
            <a:ext cx="1614995" cy="11790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0986" y="3500438"/>
            <a:ext cx="1828800" cy="1828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 xmlns="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10150" y="4201175"/>
            <a:ext cx="1314808" cy="914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 xmlns="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7688" y="2936476"/>
            <a:ext cx="786512" cy="6095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 xmlns="">
                  <a14:imgLayer r:embed="rId26">
                    <a14:imgEffect>
                      <a14:backgroundRemoval t="4000" b="89935" l="10000" r="90000">
                        <a14:foregroundMark x1="42907" y1="33161" x2="47442" y2="33161"/>
                        <a14:foregroundMark x1="45465" y1="31484" x2="45465" y2="3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111" r="31111"/>
          <a:stretch/>
        </p:blipFill>
        <p:spPr>
          <a:xfrm>
            <a:off x="6005156" y="3626427"/>
            <a:ext cx="971550" cy="14287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3163" y="879263"/>
            <a:ext cx="1185863" cy="11660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 xmlns="">
                  <a14:imgLayer r:embed="rId29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2" t="35185" r="63490" b="31482"/>
          <a:stretch/>
        </p:blipFill>
        <p:spPr>
          <a:xfrm>
            <a:off x="4045586" y="4585750"/>
            <a:ext cx="1069583" cy="10287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 xmlns="">
                  <a14:imgLayer r:embed="rId29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856" t="33318" r="33663" b="31496"/>
          <a:stretch/>
        </p:blipFill>
        <p:spPr>
          <a:xfrm>
            <a:off x="9810750" y="4403877"/>
            <a:ext cx="971550" cy="108585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528965" y="5368781"/>
            <a:ext cx="9112827" cy="1315745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algn="ctr" defTabSz="685800">
              <a:defRPr/>
            </a:pPr>
            <a:r>
              <a:rPr lang="en-US" sz="405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Kính</a:t>
            </a:r>
            <a:r>
              <a:rPr lang="en-US" sz="405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5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405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5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5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5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405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5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05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5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405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5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lang="en-US" sz="405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5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hạnh</a:t>
            </a:r>
            <a:r>
              <a:rPr lang="en-US" sz="405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5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phúc</a:t>
            </a:r>
            <a:r>
              <a:rPr lang="en-US" sz="405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xmlns="" val="6815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Nd9GcSo3C6xqoOqwEQG5Oxm40XJpzxH3RcFIfNCMEHnwAp6sJbJmuB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Picture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1600" y="0"/>
            <a:ext cx="4800600" cy="239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8" name="Picture 4" descr="Picture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429000"/>
            <a:ext cx="442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9" name="Picture 5" descr="Picture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28600"/>
            <a:ext cx="19812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AutoShape 6"/>
          <p:cNvSpPr>
            <a:spLocks noChangeArrowheads="1"/>
          </p:cNvSpPr>
          <p:nvPr/>
        </p:nvSpPr>
        <p:spPr bwMode="auto">
          <a:xfrm>
            <a:off x="2863380" y="4073834"/>
            <a:ext cx="6553200" cy="685800"/>
          </a:xfrm>
          <a:prstGeom prst="roundRect">
            <a:avLst>
              <a:gd name="adj" fmla="val 16667"/>
            </a:avLst>
          </a:prstGeom>
          <a:solidFill>
            <a:srgbClr val="FFFF00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alt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alt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5  =</a:t>
            </a:r>
            <a:r>
              <a:rPr lang="vi-VN" alt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r>
              <a:rPr lang="en-US" alt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23911" name="AutoShape 7"/>
          <p:cNvSpPr>
            <a:spLocks noChangeArrowheads="1"/>
          </p:cNvSpPr>
          <p:nvPr/>
        </p:nvSpPr>
        <p:spPr bwMode="auto">
          <a:xfrm>
            <a:off x="2438400" y="4909168"/>
            <a:ext cx="2895600" cy="685800"/>
          </a:xfrm>
          <a:prstGeom prst="roundRect">
            <a:avLst>
              <a:gd name="adj" fmla="val 16667"/>
            </a:avLst>
          </a:prstGeom>
          <a:solidFill>
            <a:srgbClr val="00CCFF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a. 12</a:t>
            </a:r>
          </a:p>
        </p:txBody>
      </p:sp>
      <p:sp>
        <p:nvSpPr>
          <p:cNvPr id="123912" name="AutoShape 8"/>
          <p:cNvSpPr>
            <a:spLocks noChangeArrowheads="1"/>
          </p:cNvSpPr>
          <p:nvPr/>
        </p:nvSpPr>
        <p:spPr bwMode="auto">
          <a:xfrm>
            <a:off x="7086600" y="4928703"/>
            <a:ext cx="2895600" cy="685800"/>
          </a:xfrm>
          <a:prstGeom prst="roundRect">
            <a:avLst>
              <a:gd name="adj" fmla="val 16667"/>
            </a:avLst>
          </a:prstGeom>
          <a:solidFill>
            <a:srgbClr val="00CCFF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b. 13</a:t>
            </a:r>
          </a:p>
        </p:txBody>
      </p:sp>
      <p:sp>
        <p:nvSpPr>
          <p:cNvPr id="123913" name="AutoShape 9"/>
          <p:cNvSpPr>
            <a:spLocks noChangeArrowheads="1"/>
          </p:cNvSpPr>
          <p:nvPr/>
        </p:nvSpPr>
        <p:spPr bwMode="auto">
          <a:xfrm>
            <a:off x="7086600" y="5783572"/>
            <a:ext cx="2895600" cy="685800"/>
          </a:xfrm>
          <a:prstGeom prst="roundRect">
            <a:avLst>
              <a:gd name="adj" fmla="val 16667"/>
            </a:avLst>
          </a:prstGeom>
          <a:solidFill>
            <a:srgbClr val="00CCFF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d. 1</a:t>
            </a:r>
            <a:r>
              <a:rPr lang="vi-VN" altLang="en-US" sz="4000" b="1" dirty="0">
                <a:latin typeface="Times New Roman" pitchFamily="18" charset="0"/>
                <a:cs typeface="Times New Roman" pitchFamily="18" charset="0"/>
              </a:rPr>
              <a:t>0</a:t>
            </a:r>
            <a:endParaRPr lang="en-US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914" name="AutoShape 10"/>
          <p:cNvSpPr>
            <a:spLocks noChangeArrowheads="1"/>
          </p:cNvSpPr>
          <p:nvPr/>
        </p:nvSpPr>
        <p:spPr bwMode="auto">
          <a:xfrm>
            <a:off x="2438400" y="5783572"/>
            <a:ext cx="2895600" cy="685800"/>
          </a:xfrm>
          <a:prstGeom prst="roundRect">
            <a:avLst>
              <a:gd name="adj" fmla="val 16667"/>
            </a:avLst>
          </a:prstGeom>
          <a:solidFill>
            <a:srgbClr val="00CCFF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c. 11</a:t>
            </a:r>
          </a:p>
        </p:txBody>
      </p:sp>
      <p:sp>
        <p:nvSpPr>
          <p:cNvPr id="123915" name="AutoShape 11"/>
          <p:cNvSpPr>
            <a:spLocks noChangeArrowheads="1"/>
          </p:cNvSpPr>
          <p:nvPr/>
        </p:nvSpPr>
        <p:spPr bwMode="auto">
          <a:xfrm>
            <a:off x="2286000" y="381000"/>
            <a:ext cx="2590800" cy="2057400"/>
          </a:xfrm>
          <a:prstGeom prst="irregularSeal2">
            <a:avLst/>
          </a:prstGeom>
          <a:solidFill>
            <a:srgbClr val="00FF00">
              <a:alpha val="59999"/>
            </a:srgbClr>
          </a:solidFill>
          <a:ln w="9525">
            <a:solidFill>
              <a:srgbClr val="FF3399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Vào!</a:t>
            </a:r>
          </a:p>
        </p:txBody>
      </p:sp>
      <p:sp>
        <p:nvSpPr>
          <p:cNvPr id="18444" name="AutoShape 12" descr="ANd9GcSo3C6xqoOqwEQG5Oxm40XJpzxH3RcFIfNCMEHnwAp6sJbJmuBl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18445" name="AutoShape 13" descr="ANd9GcSo3C6xqoOqwEQG5Oxm40XJpzxH3RcFIfNCMEHnwAp6sJbJmuBl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white"/>
              </a:solidFill>
            </a:endParaRPr>
          </a:p>
        </p:txBody>
      </p:sp>
      <p:pic>
        <p:nvPicPr>
          <p:cNvPr id="14" name="Google Shape;267;p20" descr="ALRMCLOK"/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67800" y="2852738"/>
            <a:ext cx="100806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Google Shape;268;p20"/>
          <p:cNvSpPr/>
          <p:nvPr/>
        </p:nvSpPr>
        <p:spPr>
          <a:xfrm>
            <a:off x="9363995" y="3262509"/>
            <a:ext cx="416084" cy="43189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6" name="Google Shape;269;p20"/>
          <p:cNvSpPr/>
          <p:nvPr/>
        </p:nvSpPr>
        <p:spPr>
          <a:xfrm>
            <a:off x="9406309" y="3246222"/>
            <a:ext cx="331456" cy="43188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Google Shape;270;p20"/>
          <p:cNvSpPr/>
          <p:nvPr/>
        </p:nvSpPr>
        <p:spPr>
          <a:xfrm>
            <a:off x="9418545" y="3246222"/>
            <a:ext cx="306987" cy="43189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Google Shape;271;p20"/>
          <p:cNvSpPr/>
          <p:nvPr/>
        </p:nvSpPr>
        <p:spPr>
          <a:xfrm>
            <a:off x="9385955" y="3254365"/>
            <a:ext cx="372167" cy="43188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Google Shape;272;p20"/>
          <p:cNvSpPr/>
          <p:nvPr/>
        </p:nvSpPr>
        <p:spPr>
          <a:xfrm>
            <a:off x="9394179" y="3263615"/>
            <a:ext cx="355719" cy="43188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0" name="Google Shape;273;p20"/>
          <p:cNvSpPr/>
          <p:nvPr/>
        </p:nvSpPr>
        <p:spPr>
          <a:xfrm>
            <a:off x="9422243" y="3271854"/>
            <a:ext cx="299588" cy="43189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1" name="Google Shape;274;p20"/>
          <p:cNvSpPr/>
          <p:nvPr/>
        </p:nvSpPr>
        <p:spPr>
          <a:xfrm>
            <a:off x="9405289" y="3280094"/>
            <a:ext cx="333499" cy="43188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2" name="Google Shape;275;p20"/>
          <p:cNvSpPr/>
          <p:nvPr/>
        </p:nvSpPr>
        <p:spPr>
          <a:xfrm>
            <a:off x="9439551" y="3294286"/>
            <a:ext cx="264975" cy="43188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" name="Google Shape;276;p20"/>
          <p:cNvSpPr/>
          <p:nvPr/>
        </p:nvSpPr>
        <p:spPr>
          <a:xfrm>
            <a:off x="9416581" y="3295889"/>
            <a:ext cx="310915" cy="43189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4" name="Google Shape;277;p20"/>
          <p:cNvSpPr/>
          <p:nvPr/>
        </p:nvSpPr>
        <p:spPr>
          <a:xfrm>
            <a:off x="9393859" y="3279753"/>
            <a:ext cx="356356" cy="43188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5" name="Google Shape;278;p20"/>
          <p:cNvSpPr/>
          <p:nvPr/>
        </p:nvSpPr>
        <p:spPr>
          <a:xfrm>
            <a:off x="9320670" y="3265902"/>
            <a:ext cx="502734" cy="43189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xmlns="" val="3340156813"/>
      </p:ext>
    </p:extLst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-0.118 -0.15715  0.132 -0.15715  0.011 0  C 0.132 -0.15715  0.132 0.1758  0.011 0.01465  C 0.132 0.1758  -0.118 0.1758  0 0.01465  C -0.118 0.1758  -0.118 -0.15715  0 0  Z" pathEditMode="relative" ptsTypes="">
                                      <p:cBhvr>
                                        <p:cTn id="6" dur="5000" fill="hold"/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1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1"/>
                            </p:stCondLst>
                            <p:childTnLst>
                              <p:par>
                                <p:cTn id="26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2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2"/>
                            </p:stCondLst>
                            <p:childTnLst>
                              <p:par>
                                <p:cTn id="35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3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3"/>
                            </p:stCondLst>
                            <p:childTnLst>
                              <p:par>
                                <p:cTn id="44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4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4"/>
                            </p:stCondLst>
                            <p:childTnLst>
                              <p:par>
                                <p:cTn id="53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5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5"/>
                            </p:stCondLst>
                            <p:childTnLst>
                              <p:par>
                                <p:cTn id="62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6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6"/>
                            </p:stCondLst>
                            <p:childTnLst>
                              <p:par>
                                <p:cTn id="71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7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7"/>
                            </p:stCondLst>
                            <p:childTnLst>
                              <p:par>
                                <p:cTn id="80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508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8"/>
                            </p:stCondLst>
                            <p:childTnLst>
                              <p:par>
                                <p:cTn id="89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509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9"/>
                            </p:stCondLst>
                            <p:childTnLst>
                              <p:par>
                                <p:cTn id="98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51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1010"/>
                            </p:stCondLst>
                            <p:childTnLst>
                              <p:par>
                                <p:cTn id="107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49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239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 nodeType="clickPar">
                      <p:stCondLst>
                        <p:cond delay="0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1239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1239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1239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239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 -0.08324 C 0.07604 -0.26775 0.14322 -0.45249 0.17673 -0.49272 C 0.21024 -0.53272 0.20052 -0.35307 0.20989 -0.32486 C 0.21927 -0.29711 0.22673 -0.32625 0.23281 -0.32486 C 0.23871 -0.32393 0.24097 -0.317 0.24635 -0.31746 C 0.25191 -0.31746 0.26111 -0.33203 0.26597 -0.32694 C 0.271 -0.32162 0.27361 -0.30312 0.27673 -0.28532 " pathEditMode="relative" rAng="0" ptsTypes="aaaaaaA">
                                      <p:cBhvr>
                                        <p:cTn id="125" dur="500" fill="hold"/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00" y="-22500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0.01757 C -0.04115 -0.07931 -0.08212 -0.14127 -0.10712 -0.13295 C -0.13212 -0.12439 -0.14132 -0.04509 -0.15 0.03422 " pathEditMode="relative" rAng="0" ptsTypes="aaA">
                                      <p:cBhvr>
                                        <p:cTn id="127" dur="500" fill="hold"/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-3600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23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23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8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914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239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 nodeType="clickPar">
                      <p:stCondLst>
                        <p:cond delay="0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1239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1239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91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239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 nodeType="clickPar">
                      <p:stCondLst>
                        <p:cond delay="0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1239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1239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911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1239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 nodeType="clickPar">
                      <p:stCondLst>
                        <p:cond delay="0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1239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1239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913"/>
                  </p:tgtEl>
                </p:cond>
              </p:nextCondLst>
            </p:seq>
          </p:childTnLst>
        </p:cTn>
      </p:par>
    </p:tnLst>
    <p:bldLst>
      <p:bldP spid="123911" grpId="0" animBg="1"/>
      <p:bldP spid="123912" grpId="0" animBg="1"/>
      <p:bldP spid="123913" grpId="0" animBg="1"/>
      <p:bldP spid="123914" grpId="0" animBg="1"/>
      <p:bldP spid="1239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ANd9GcSo3C6xqoOqwEQG5Oxm40XJpzxH3RcFIfNCMEHnwAp6sJbJmuB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Picture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1600" y="0"/>
            <a:ext cx="4800600" cy="239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2" name="Picture 4" descr="Picture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429000"/>
            <a:ext cx="442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3" name="Picture 5" descr="Picture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81000"/>
            <a:ext cx="198120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AutoShape 6"/>
          <p:cNvSpPr>
            <a:spLocks noChangeArrowheads="1"/>
          </p:cNvSpPr>
          <p:nvPr/>
        </p:nvSpPr>
        <p:spPr bwMode="auto">
          <a:xfrm>
            <a:off x="2895601" y="4267200"/>
            <a:ext cx="5962851" cy="685800"/>
          </a:xfrm>
          <a:prstGeom prst="roundRect">
            <a:avLst>
              <a:gd name="adj" fmla="val 16667"/>
            </a:avLst>
          </a:prstGeom>
          <a:solidFill>
            <a:srgbClr val="FFFF00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vi-VN" altLang="en-US" sz="4000" b="1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 6 =</a:t>
            </a:r>
            <a:r>
              <a:rPr lang="vi-VN" altLang="en-US" sz="4000" b="1" dirty="0">
                <a:latin typeface="Times New Roman" pitchFamily="18" charset="0"/>
                <a:cs typeface="Times New Roman" pitchFamily="18" charset="0"/>
              </a:rPr>
              <a:t> ?</a:t>
            </a:r>
            <a:endParaRPr lang="en-US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4935" name="AutoShape 7"/>
          <p:cNvSpPr>
            <a:spLocks noChangeArrowheads="1"/>
          </p:cNvSpPr>
          <p:nvPr/>
        </p:nvSpPr>
        <p:spPr bwMode="auto">
          <a:xfrm>
            <a:off x="2181725" y="5105400"/>
            <a:ext cx="2895600" cy="685800"/>
          </a:xfrm>
          <a:prstGeom prst="roundRect">
            <a:avLst>
              <a:gd name="adj" fmla="val 16667"/>
            </a:avLst>
          </a:prstGeom>
          <a:solidFill>
            <a:srgbClr val="FFFF99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17</a:t>
            </a:r>
          </a:p>
        </p:txBody>
      </p:sp>
      <p:sp>
        <p:nvSpPr>
          <p:cNvPr id="124936" name="AutoShape 8"/>
          <p:cNvSpPr>
            <a:spLocks noChangeArrowheads="1"/>
          </p:cNvSpPr>
          <p:nvPr/>
        </p:nvSpPr>
        <p:spPr bwMode="auto">
          <a:xfrm>
            <a:off x="2181725" y="5943600"/>
            <a:ext cx="2895600" cy="685800"/>
          </a:xfrm>
          <a:prstGeom prst="roundRect">
            <a:avLst>
              <a:gd name="adj" fmla="val 16667"/>
            </a:avLst>
          </a:prstGeom>
          <a:solidFill>
            <a:srgbClr val="FFFF99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14</a:t>
            </a:r>
          </a:p>
        </p:txBody>
      </p:sp>
      <p:sp>
        <p:nvSpPr>
          <p:cNvPr id="124937" name="AutoShape 9"/>
          <p:cNvSpPr>
            <a:spLocks noChangeArrowheads="1"/>
          </p:cNvSpPr>
          <p:nvPr/>
        </p:nvSpPr>
        <p:spPr bwMode="auto">
          <a:xfrm>
            <a:off x="6934200" y="5181600"/>
            <a:ext cx="2895600" cy="685800"/>
          </a:xfrm>
          <a:prstGeom prst="roundRect">
            <a:avLst>
              <a:gd name="adj" fmla="val 16667"/>
            </a:avLst>
          </a:prstGeom>
          <a:solidFill>
            <a:srgbClr val="FFFF99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16</a:t>
            </a:r>
          </a:p>
        </p:txBody>
      </p:sp>
      <p:sp>
        <p:nvSpPr>
          <p:cNvPr id="124938" name="AutoShape 10"/>
          <p:cNvSpPr>
            <a:spLocks noChangeArrowheads="1"/>
          </p:cNvSpPr>
          <p:nvPr/>
        </p:nvSpPr>
        <p:spPr bwMode="auto">
          <a:xfrm>
            <a:off x="6934200" y="5943600"/>
            <a:ext cx="2895600" cy="685800"/>
          </a:xfrm>
          <a:prstGeom prst="roundRect">
            <a:avLst>
              <a:gd name="adj" fmla="val 16667"/>
            </a:avLst>
          </a:prstGeom>
          <a:solidFill>
            <a:srgbClr val="FFFF99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15</a:t>
            </a:r>
          </a:p>
        </p:txBody>
      </p:sp>
      <p:sp>
        <p:nvSpPr>
          <p:cNvPr id="124939" name="AutoShape 11"/>
          <p:cNvSpPr>
            <a:spLocks noChangeArrowheads="1"/>
          </p:cNvSpPr>
          <p:nvPr/>
        </p:nvSpPr>
        <p:spPr bwMode="auto">
          <a:xfrm>
            <a:off x="2286000" y="381000"/>
            <a:ext cx="2590800" cy="2057400"/>
          </a:xfrm>
          <a:prstGeom prst="irregularSeal2">
            <a:avLst/>
          </a:prstGeom>
          <a:solidFill>
            <a:srgbClr val="0000FF">
              <a:alpha val="59999"/>
            </a:srgbClr>
          </a:soli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Vào!</a:t>
            </a:r>
          </a:p>
        </p:txBody>
      </p:sp>
      <p:pic>
        <p:nvPicPr>
          <p:cNvPr id="12" name="Google Shape;267;p20" descr="ALRMCLOK">
            <a:extLst>
              <a:ext uri="{FF2B5EF4-FFF2-40B4-BE49-F238E27FC236}">
                <a16:creationId xmlns:a16="http://schemas.microsoft.com/office/drawing/2014/main" xmlns="" id="{A3BC02AC-3DA0-4084-8B66-8798559D76B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67800" y="2852738"/>
            <a:ext cx="100806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Google Shape;268;p20">
            <a:extLst>
              <a:ext uri="{FF2B5EF4-FFF2-40B4-BE49-F238E27FC236}">
                <a16:creationId xmlns:a16="http://schemas.microsoft.com/office/drawing/2014/main" xmlns="" id="{B360E6FD-3812-4EC6-97B4-4D18E9C5F817}"/>
              </a:ext>
            </a:extLst>
          </p:cNvPr>
          <p:cNvSpPr/>
          <p:nvPr/>
        </p:nvSpPr>
        <p:spPr>
          <a:xfrm>
            <a:off x="9363995" y="3262509"/>
            <a:ext cx="416084" cy="43189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4" name="Google Shape;269;p20">
            <a:extLst>
              <a:ext uri="{FF2B5EF4-FFF2-40B4-BE49-F238E27FC236}">
                <a16:creationId xmlns:a16="http://schemas.microsoft.com/office/drawing/2014/main" xmlns="" id="{EA41D36F-E80F-4C5C-A12D-72569A35D00A}"/>
              </a:ext>
            </a:extLst>
          </p:cNvPr>
          <p:cNvSpPr/>
          <p:nvPr/>
        </p:nvSpPr>
        <p:spPr>
          <a:xfrm>
            <a:off x="9406309" y="3246222"/>
            <a:ext cx="331456" cy="43188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Google Shape;270;p20">
            <a:extLst>
              <a:ext uri="{FF2B5EF4-FFF2-40B4-BE49-F238E27FC236}">
                <a16:creationId xmlns:a16="http://schemas.microsoft.com/office/drawing/2014/main" xmlns="" id="{2698F31D-0C01-4452-9A71-192DBDB9DF70}"/>
              </a:ext>
            </a:extLst>
          </p:cNvPr>
          <p:cNvSpPr/>
          <p:nvPr/>
        </p:nvSpPr>
        <p:spPr>
          <a:xfrm>
            <a:off x="9418545" y="3246222"/>
            <a:ext cx="306987" cy="43189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Google Shape;271;p20">
            <a:extLst>
              <a:ext uri="{FF2B5EF4-FFF2-40B4-BE49-F238E27FC236}">
                <a16:creationId xmlns:a16="http://schemas.microsoft.com/office/drawing/2014/main" xmlns="" id="{E1934CC6-A2C5-4F1C-8515-0B135994224D}"/>
              </a:ext>
            </a:extLst>
          </p:cNvPr>
          <p:cNvSpPr/>
          <p:nvPr/>
        </p:nvSpPr>
        <p:spPr>
          <a:xfrm>
            <a:off x="9385955" y="3254365"/>
            <a:ext cx="372167" cy="43188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Google Shape;272;p20">
            <a:extLst>
              <a:ext uri="{FF2B5EF4-FFF2-40B4-BE49-F238E27FC236}">
                <a16:creationId xmlns:a16="http://schemas.microsoft.com/office/drawing/2014/main" xmlns="" id="{BF719E48-CFE7-477A-8F23-1295F99F23A4}"/>
              </a:ext>
            </a:extLst>
          </p:cNvPr>
          <p:cNvSpPr/>
          <p:nvPr/>
        </p:nvSpPr>
        <p:spPr>
          <a:xfrm>
            <a:off x="9394179" y="3263615"/>
            <a:ext cx="355719" cy="43188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Google Shape;273;p20">
            <a:extLst>
              <a:ext uri="{FF2B5EF4-FFF2-40B4-BE49-F238E27FC236}">
                <a16:creationId xmlns:a16="http://schemas.microsoft.com/office/drawing/2014/main" xmlns="" id="{123F4F9B-41BB-4EA8-B518-64C94836049D}"/>
              </a:ext>
            </a:extLst>
          </p:cNvPr>
          <p:cNvSpPr/>
          <p:nvPr/>
        </p:nvSpPr>
        <p:spPr>
          <a:xfrm>
            <a:off x="9422243" y="3271854"/>
            <a:ext cx="299588" cy="43189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9" name="Google Shape;274;p20">
            <a:extLst>
              <a:ext uri="{FF2B5EF4-FFF2-40B4-BE49-F238E27FC236}">
                <a16:creationId xmlns:a16="http://schemas.microsoft.com/office/drawing/2014/main" xmlns="" id="{DFA40B97-6C9F-4936-8DFA-E66FCE7F26C2}"/>
              </a:ext>
            </a:extLst>
          </p:cNvPr>
          <p:cNvSpPr/>
          <p:nvPr/>
        </p:nvSpPr>
        <p:spPr>
          <a:xfrm>
            <a:off x="9405289" y="3280094"/>
            <a:ext cx="333499" cy="43188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0" name="Google Shape;275;p20">
            <a:extLst>
              <a:ext uri="{FF2B5EF4-FFF2-40B4-BE49-F238E27FC236}">
                <a16:creationId xmlns:a16="http://schemas.microsoft.com/office/drawing/2014/main" xmlns="" id="{A4885F38-72A9-49C9-AE3C-6FC23D4A26C4}"/>
              </a:ext>
            </a:extLst>
          </p:cNvPr>
          <p:cNvSpPr/>
          <p:nvPr/>
        </p:nvSpPr>
        <p:spPr>
          <a:xfrm>
            <a:off x="9439551" y="3294286"/>
            <a:ext cx="264975" cy="43188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1" name="Google Shape;276;p20">
            <a:extLst>
              <a:ext uri="{FF2B5EF4-FFF2-40B4-BE49-F238E27FC236}">
                <a16:creationId xmlns:a16="http://schemas.microsoft.com/office/drawing/2014/main" xmlns="" id="{10A5BD49-1B90-4CB6-AE79-76E02A1AF6AB}"/>
              </a:ext>
            </a:extLst>
          </p:cNvPr>
          <p:cNvSpPr/>
          <p:nvPr/>
        </p:nvSpPr>
        <p:spPr>
          <a:xfrm>
            <a:off x="9416581" y="3295889"/>
            <a:ext cx="310915" cy="43189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2" name="Google Shape;277;p20">
            <a:extLst>
              <a:ext uri="{FF2B5EF4-FFF2-40B4-BE49-F238E27FC236}">
                <a16:creationId xmlns:a16="http://schemas.microsoft.com/office/drawing/2014/main" xmlns="" id="{241E5337-EFBE-42B2-B7AB-D264D1091AB6}"/>
              </a:ext>
            </a:extLst>
          </p:cNvPr>
          <p:cNvSpPr/>
          <p:nvPr/>
        </p:nvSpPr>
        <p:spPr>
          <a:xfrm>
            <a:off x="9393859" y="3279753"/>
            <a:ext cx="356356" cy="43188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3" name="Google Shape;278;p20">
            <a:extLst>
              <a:ext uri="{FF2B5EF4-FFF2-40B4-BE49-F238E27FC236}">
                <a16:creationId xmlns:a16="http://schemas.microsoft.com/office/drawing/2014/main" xmlns="" id="{A94E78AE-6740-4693-8651-EB46BCA65DF9}"/>
              </a:ext>
            </a:extLst>
          </p:cNvPr>
          <p:cNvSpPr/>
          <p:nvPr/>
        </p:nvSpPr>
        <p:spPr>
          <a:xfrm>
            <a:off x="9320670" y="3265902"/>
            <a:ext cx="502734" cy="43189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xmlns="" val="2934518270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23 0.00133  0.042 0.01199  0.052 0.02797  L 0.075 0.06526  C 0.08 0.07325  0.088 0.07724  0.098 0.07724  C 0.112 0.07724  0.124 0.06659  0.125 0.05061  C 0.124 0.03729  0.112 0.0253  0.098 0.0253  C 0.088 0.0253  0.08 0.03063  0.075 0.03729  L 0.052 0.07458  C 0.042 0.09056  0.023 0.10122  0 0.10255  C -0.023 0.10122  -0.042 0.09056  -0.052 0.07458  L -0.075 0.03729  C -0.08 0.03063  -0.088 0.0253  -0.098 0.0253  C -0.112 0.0253  -0.124 0.03729  -0.125 0.05061  C -0.124 0.06659  -0.112 0.07724  -0.098 0.07724  C -0.088 0.07724  -0.08 0.07325  -0.075 0.06526  L -0.052 0.02797  C -0.042 0.01199  -0.023 0.00133  0 0  Z" pathEditMode="relative" ptsTypes="">
                                      <p:cBhvr>
                                        <p:cTn id="6" dur="2000" fill="hold"/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1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1"/>
                            </p:stCondLst>
                            <p:childTnLst>
                              <p:par>
                                <p:cTn id="26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2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2"/>
                            </p:stCondLst>
                            <p:childTnLst>
                              <p:par>
                                <p:cTn id="35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3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3"/>
                            </p:stCondLst>
                            <p:childTnLst>
                              <p:par>
                                <p:cTn id="44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4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4"/>
                            </p:stCondLst>
                            <p:childTnLst>
                              <p:par>
                                <p:cTn id="53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5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5"/>
                            </p:stCondLst>
                            <p:childTnLst>
                              <p:par>
                                <p:cTn id="62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6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6"/>
                            </p:stCondLst>
                            <p:childTnLst>
                              <p:par>
                                <p:cTn id="71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7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7"/>
                            </p:stCondLst>
                            <p:childTnLst>
                              <p:par>
                                <p:cTn id="80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508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8"/>
                            </p:stCondLst>
                            <p:childTnLst>
                              <p:par>
                                <p:cTn id="89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509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9"/>
                            </p:stCondLst>
                            <p:childTnLst>
                              <p:par>
                                <p:cTn id="98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51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1010"/>
                            </p:stCondLst>
                            <p:childTnLst>
                              <p:par>
                                <p:cTn id="107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49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249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 nodeType="clickPar">
                      <p:stCondLst>
                        <p:cond delay="0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328 -0.00185 C -0.09675 -0.11273 -0.03008 -0.22361 0.05391 -0.26458 C 0.13776 -0.30555 0.23945 -0.27662 0.34101 -0.24745 " pathEditMode="relative" rAng="0" ptsTypes="AAA">
                                      <p:cBhvr>
                                        <p:cTn id="125" dur="500" fill="hold"/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08" y="-14167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1364 C -0.02969 -0.07746 -0.05938 -0.14127 -0.07743 -0.13272 C -0.09549 -0.12393 -0.10209 -0.04208 -0.10834 0.03977 " pathEditMode="relative" rAng="0" ptsTypes="aaA">
                                      <p:cBhvr>
                                        <p:cTn id="127" dur="500" fill="hold"/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00" y="-3700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938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249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 nodeType="clickPar">
                      <p:stCondLst>
                        <p:cond delay="0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1249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1249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935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249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 nodeType="clickPar">
                      <p:stCondLst>
                        <p:cond delay="0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1249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1249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936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1249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 nodeType="clickPar">
                      <p:stCondLst>
                        <p:cond delay="0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1249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1249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937"/>
                  </p:tgtEl>
                </p:cond>
              </p:nextCondLst>
            </p:seq>
          </p:childTnLst>
        </p:cTn>
      </p:par>
    </p:tnLst>
    <p:bldLst>
      <p:bldP spid="124935" grpId="0" animBg="1"/>
      <p:bldP spid="124936" grpId="0" animBg="1"/>
      <p:bldP spid="124937" grpId="0" animBg="1"/>
      <p:bldP spid="124938" grpId="0" animBg="1"/>
      <p:bldP spid="1249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Nd9GcSo3C6xqoOqwEQG5Oxm40XJpzxH3RcFIfNCMEHnwAp6sJbJmuB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Picture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1600" y="0"/>
            <a:ext cx="4800600" cy="239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8" name="Picture 4" descr="Picture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429000"/>
            <a:ext cx="442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9" name="Picture 5" descr="Picture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28600"/>
            <a:ext cx="19812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AutoShape 6"/>
          <p:cNvSpPr>
            <a:spLocks noChangeArrowheads="1"/>
          </p:cNvSpPr>
          <p:nvPr/>
        </p:nvSpPr>
        <p:spPr bwMode="auto">
          <a:xfrm>
            <a:off x="3312548" y="4221130"/>
            <a:ext cx="5755252" cy="685800"/>
          </a:xfrm>
          <a:prstGeom prst="roundRect">
            <a:avLst>
              <a:gd name="adj" fmla="val 16667"/>
            </a:avLst>
          </a:prstGeom>
          <a:solidFill>
            <a:srgbClr val="FFFF00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7 </a:t>
            </a:r>
            <a:r>
              <a:rPr lang="vi-VN" alt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=</a:t>
            </a:r>
            <a:r>
              <a:rPr lang="vi-VN" alt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r>
              <a:rPr lang="en-US" alt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23911" name="AutoShape 7"/>
          <p:cNvSpPr>
            <a:spLocks noChangeArrowheads="1"/>
          </p:cNvSpPr>
          <p:nvPr/>
        </p:nvSpPr>
        <p:spPr bwMode="auto">
          <a:xfrm>
            <a:off x="2517033" y="5898948"/>
            <a:ext cx="2895600" cy="685800"/>
          </a:xfrm>
          <a:prstGeom prst="roundRect">
            <a:avLst>
              <a:gd name="adj" fmla="val 16667"/>
            </a:avLst>
          </a:prstGeom>
          <a:solidFill>
            <a:srgbClr val="00CCFF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altLang="en-US" sz="4000" b="1" dirty="0">
                <a:latin typeface="Times New Roman" pitchFamily="18" charset="0"/>
                <a:cs typeface="Times New Roman" pitchFamily="18" charset="0"/>
              </a:rPr>
              <a:t>c.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123912" name="AutoShape 8"/>
          <p:cNvSpPr>
            <a:spLocks noChangeArrowheads="1"/>
          </p:cNvSpPr>
          <p:nvPr/>
        </p:nvSpPr>
        <p:spPr bwMode="auto">
          <a:xfrm>
            <a:off x="7086600" y="5105400"/>
            <a:ext cx="2895600" cy="685800"/>
          </a:xfrm>
          <a:prstGeom prst="roundRect">
            <a:avLst>
              <a:gd name="adj" fmla="val 16667"/>
            </a:avLst>
          </a:prstGeom>
          <a:solidFill>
            <a:srgbClr val="00CCFF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altLang="en-US" sz="4000" b="1" dirty="0">
                <a:latin typeface="Times New Roman" pitchFamily="18" charset="0"/>
                <a:cs typeface="Times New Roman" pitchFamily="18" charset="0"/>
              </a:rPr>
              <a:t>b.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altLang="en-US" sz="4000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913" name="AutoShape 9"/>
          <p:cNvSpPr>
            <a:spLocks noChangeArrowheads="1"/>
          </p:cNvSpPr>
          <p:nvPr/>
        </p:nvSpPr>
        <p:spPr bwMode="auto">
          <a:xfrm>
            <a:off x="7086600" y="5943600"/>
            <a:ext cx="2895600" cy="685800"/>
          </a:xfrm>
          <a:prstGeom prst="roundRect">
            <a:avLst>
              <a:gd name="adj" fmla="val 16667"/>
            </a:avLst>
          </a:prstGeom>
          <a:solidFill>
            <a:srgbClr val="00CCFF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altLang="en-US" sz="4000" b="1" dirty="0">
                <a:latin typeface="Times New Roman" pitchFamily="18" charset="0"/>
                <a:cs typeface="Times New Roman" pitchFamily="18" charset="0"/>
              </a:rPr>
              <a:t>d.13</a:t>
            </a:r>
            <a:endParaRPr lang="en-US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914" name="AutoShape 10"/>
          <p:cNvSpPr>
            <a:spLocks noChangeArrowheads="1"/>
          </p:cNvSpPr>
          <p:nvPr/>
        </p:nvSpPr>
        <p:spPr bwMode="auto">
          <a:xfrm>
            <a:off x="2517033" y="5085333"/>
            <a:ext cx="2895600" cy="685800"/>
          </a:xfrm>
          <a:prstGeom prst="roundRect">
            <a:avLst>
              <a:gd name="adj" fmla="val 16667"/>
            </a:avLst>
          </a:prstGeom>
          <a:solidFill>
            <a:srgbClr val="00CCFF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altLang="en-US" sz="4000" b="1" dirty="0"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altLang="en-US" sz="4000" b="1" dirty="0">
                <a:latin typeface="Times New Roman" pitchFamily="18" charset="0"/>
                <a:cs typeface="Times New Roman" pitchFamily="18" charset="0"/>
              </a:rPr>
              <a:t>1</a:t>
            </a:r>
            <a:endParaRPr lang="en-US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915" name="AutoShape 11"/>
          <p:cNvSpPr>
            <a:spLocks noChangeArrowheads="1"/>
          </p:cNvSpPr>
          <p:nvPr/>
        </p:nvSpPr>
        <p:spPr bwMode="auto">
          <a:xfrm>
            <a:off x="2286000" y="381000"/>
            <a:ext cx="2590800" cy="2057400"/>
          </a:xfrm>
          <a:prstGeom prst="irregularSeal2">
            <a:avLst/>
          </a:prstGeom>
          <a:solidFill>
            <a:srgbClr val="00FF00">
              <a:alpha val="59999"/>
            </a:srgbClr>
          </a:solidFill>
          <a:ln w="9525">
            <a:solidFill>
              <a:srgbClr val="FF3399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Vào!</a:t>
            </a:r>
          </a:p>
        </p:txBody>
      </p:sp>
      <p:sp>
        <p:nvSpPr>
          <p:cNvPr id="18444" name="AutoShape 12" descr="ANd9GcSo3C6xqoOqwEQG5Oxm40XJpzxH3RcFIfNCMEHnwAp6sJbJmuBl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18445" name="AutoShape 13" descr="ANd9GcSo3C6xqoOqwEQG5Oxm40XJpzxH3RcFIfNCMEHnwAp6sJbJmuBl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white"/>
              </a:solidFill>
            </a:endParaRPr>
          </a:p>
        </p:txBody>
      </p:sp>
      <p:pic>
        <p:nvPicPr>
          <p:cNvPr id="14" name="Google Shape;267;p20" descr="ALRMCLOK"/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67800" y="2852738"/>
            <a:ext cx="100806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Google Shape;268;p20"/>
          <p:cNvSpPr/>
          <p:nvPr/>
        </p:nvSpPr>
        <p:spPr>
          <a:xfrm>
            <a:off x="9363995" y="3262509"/>
            <a:ext cx="416084" cy="43189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6" name="Google Shape;269;p20"/>
          <p:cNvSpPr/>
          <p:nvPr/>
        </p:nvSpPr>
        <p:spPr>
          <a:xfrm>
            <a:off x="9406309" y="3246222"/>
            <a:ext cx="331456" cy="43188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Google Shape;270;p20"/>
          <p:cNvSpPr/>
          <p:nvPr/>
        </p:nvSpPr>
        <p:spPr>
          <a:xfrm>
            <a:off x="9418545" y="3246222"/>
            <a:ext cx="306987" cy="43189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Google Shape;271;p20"/>
          <p:cNvSpPr/>
          <p:nvPr/>
        </p:nvSpPr>
        <p:spPr>
          <a:xfrm>
            <a:off x="9385955" y="3254365"/>
            <a:ext cx="372167" cy="43188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Google Shape;272;p20"/>
          <p:cNvSpPr/>
          <p:nvPr/>
        </p:nvSpPr>
        <p:spPr>
          <a:xfrm>
            <a:off x="9394179" y="3263615"/>
            <a:ext cx="355719" cy="43188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0" name="Google Shape;273;p20"/>
          <p:cNvSpPr/>
          <p:nvPr/>
        </p:nvSpPr>
        <p:spPr>
          <a:xfrm>
            <a:off x="9422243" y="3271854"/>
            <a:ext cx="299588" cy="43189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1" name="Google Shape;274;p20"/>
          <p:cNvSpPr/>
          <p:nvPr/>
        </p:nvSpPr>
        <p:spPr>
          <a:xfrm>
            <a:off x="9405289" y="3280094"/>
            <a:ext cx="333499" cy="43188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2" name="Google Shape;275;p20"/>
          <p:cNvSpPr/>
          <p:nvPr/>
        </p:nvSpPr>
        <p:spPr>
          <a:xfrm>
            <a:off x="9439551" y="3294286"/>
            <a:ext cx="264975" cy="43188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" name="Google Shape;276;p20"/>
          <p:cNvSpPr/>
          <p:nvPr/>
        </p:nvSpPr>
        <p:spPr>
          <a:xfrm>
            <a:off x="9416581" y="3295889"/>
            <a:ext cx="310915" cy="43189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4" name="Google Shape;277;p20"/>
          <p:cNvSpPr/>
          <p:nvPr/>
        </p:nvSpPr>
        <p:spPr>
          <a:xfrm>
            <a:off x="9393859" y="3279753"/>
            <a:ext cx="356356" cy="43188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5" name="Google Shape;278;p20"/>
          <p:cNvSpPr/>
          <p:nvPr/>
        </p:nvSpPr>
        <p:spPr>
          <a:xfrm>
            <a:off x="9320670" y="3265902"/>
            <a:ext cx="502734" cy="43189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xmlns="" val="461316124"/>
      </p:ext>
    </p:extLst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-0.118 -0.15715  0.132 -0.15715  0.011 0  C 0.132 -0.15715  0.132 0.1758  0.011 0.01465  C 0.132 0.1758  -0.118 0.1758  0 0.01465  C -0.118 0.1758  -0.118 -0.15715  0 0  Z" pathEditMode="relative" ptsTypes="">
                                      <p:cBhvr>
                                        <p:cTn id="6" dur="5000" fill="hold"/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1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1"/>
                            </p:stCondLst>
                            <p:childTnLst>
                              <p:par>
                                <p:cTn id="26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2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2"/>
                            </p:stCondLst>
                            <p:childTnLst>
                              <p:par>
                                <p:cTn id="35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3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3"/>
                            </p:stCondLst>
                            <p:childTnLst>
                              <p:par>
                                <p:cTn id="44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4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4"/>
                            </p:stCondLst>
                            <p:childTnLst>
                              <p:par>
                                <p:cTn id="53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5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5"/>
                            </p:stCondLst>
                            <p:childTnLst>
                              <p:par>
                                <p:cTn id="62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6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6"/>
                            </p:stCondLst>
                            <p:childTnLst>
                              <p:par>
                                <p:cTn id="71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7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7"/>
                            </p:stCondLst>
                            <p:childTnLst>
                              <p:par>
                                <p:cTn id="80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508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8"/>
                            </p:stCondLst>
                            <p:childTnLst>
                              <p:par>
                                <p:cTn id="89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509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9"/>
                            </p:stCondLst>
                            <p:childTnLst>
                              <p:par>
                                <p:cTn id="98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51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1010"/>
                            </p:stCondLst>
                            <p:childTnLst>
                              <p:par>
                                <p:cTn id="107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49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239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 nodeType="clickPar">
                      <p:stCondLst>
                        <p:cond delay="0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1239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1239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1239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239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 -0.08324 C 0.07604 -0.26775 0.14322 -0.45249 0.17673 -0.49272 C 0.21024 -0.53272 0.20052 -0.35307 0.20989 -0.32486 C 0.21927 -0.29711 0.22673 -0.32625 0.23281 -0.32486 C 0.23871 -0.32393 0.24097 -0.317 0.24635 -0.31746 C 0.25191 -0.31746 0.26111 -0.33203 0.26597 -0.32694 C 0.271 -0.32162 0.27361 -0.30312 0.27673 -0.28532 " pathEditMode="relative" rAng="0" ptsTypes="aaaaaaA">
                                      <p:cBhvr>
                                        <p:cTn id="125" dur="500" fill="hold"/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00" y="-22500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0.01757 C -0.04115 -0.07931 -0.08212 -0.14127 -0.10712 -0.13295 C -0.13212 -0.12439 -0.14132 -0.04509 -0.15 0.03422 " pathEditMode="relative" rAng="0" ptsTypes="aaA">
                                      <p:cBhvr>
                                        <p:cTn id="127" dur="500" fill="hold"/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-3600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23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23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8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914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239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 nodeType="clickPar">
                      <p:stCondLst>
                        <p:cond delay="0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1239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1239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91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239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 nodeType="clickPar">
                      <p:stCondLst>
                        <p:cond delay="0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1239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1239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911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1239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 nodeType="clickPar">
                      <p:stCondLst>
                        <p:cond delay="0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1239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1239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913"/>
                  </p:tgtEl>
                </p:cond>
              </p:nextCondLst>
            </p:seq>
          </p:childTnLst>
        </p:cTn>
      </p:par>
    </p:tnLst>
    <p:bldLst>
      <p:bldP spid="123911" grpId="0" animBg="1"/>
      <p:bldP spid="123912" grpId="0" animBg="1"/>
      <p:bldP spid="123913" grpId="0" animBg="1"/>
      <p:bldP spid="123914" grpId="0" animBg="1"/>
      <p:bldP spid="1239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60BAD9A1-B6D2-4E9B-BC49-40444076FE47}"/>
              </a:ext>
            </a:extLst>
          </p:cNvPr>
          <p:cNvCxnSpPr/>
          <p:nvPr/>
        </p:nvCxnSpPr>
        <p:spPr>
          <a:xfrm>
            <a:off x="1025716" y="0"/>
            <a:ext cx="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64527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C65A6C8-F08C-4E76-B536-FF8AE21051F5}"/>
              </a:ext>
            </a:extLst>
          </p:cNvPr>
          <p:cNvSpPr txBox="1"/>
          <p:nvPr/>
        </p:nvSpPr>
        <p:spPr>
          <a:xfrm>
            <a:off x="2504420" y="552859"/>
            <a:ext cx="751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8C5EB6C1-EB02-4ABB-BE98-FF6920662003}"/>
              </a:ext>
            </a:extLst>
          </p:cNvPr>
          <p:cNvSpPr/>
          <p:nvPr/>
        </p:nvSpPr>
        <p:spPr>
          <a:xfrm>
            <a:off x="1981200" y="491304"/>
            <a:ext cx="523220" cy="52322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D8FE5C87-3277-4ACD-A750-176BD58813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89218238"/>
              </p:ext>
            </p:extLst>
          </p:nvPr>
        </p:nvGraphicFramePr>
        <p:xfrm>
          <a:off x="1981201" y="1557308"/>
          <a:ext cx="8229599" cy="23167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591">
                  <a:extLst>
                    <a:ext uri="{9D8B030D-6E8A-4147-A177-3AD203B41FA5}">
                      <a16:colId xmlns:a16="http://schemas.microsoft.com/office/drawing/2014/main" xmlns="" val="1092565331"/>
                    </a:ext>
                  </a:extLst>
                </a:gridCol>
                <a:gridCol w="1284851">
                  <a:extLst>
                    <a:ext uri="{9D8B030D-6E8A-4147-A177-3AD203B41FA5}">
                      <a16:colId xmlns:a16="http://schemas.microsoft.com/office/drawing/2014/main" xmlns="" val="1687512118"/>
                    </a:ext>
                  </a:extLst>
                </a:gridCol>
                <a:gridCol w="1314617">
                  <a:extLst>
                    <a:ext uri="{9D8B030D-6E8A-4147-A177-3AD203B41FA5}">
                      <a16:colId xmlns:a16="http://schemas.microsoft.com/office/drawing/2014/main" xmlns="" val="1115789471"/>
                    </a:ext>
                  </a:extLst>
                </a:gridCol>
                <a:gridCol w="1161458">
                  <a:extLst>
                    <a:ext uri="{9D8B030D-6E8A-4147-A177-3AD203B41FA5}">
                      <a16:colId xmlns:a16="http://schemas.microsoft.com/office/drawing/2014/main" xmlns="" val="304400552"/>
                    </a:ext>
                  </a:extLst>
                </a:gridCol>
                <a:gridCol w="1231076">
                  <a:extLst>
                    <a:ext uri="{9D8B030D-6E8A-4147-A177-3AD203B41FA5}">
                      <a16:colId xmlns:a16="http://schemas.microsoft.com/office/drawing/2014/main" xmlns="" val="4068530104"/>
                    </a:ext>
                  </a:extLst>
                </a:gridCol>
                <a:gridCol w="1169580">
                  <a:extLst>
                    <a:ext uri="{9D8B030D-6E8A-4147-A177-3AD203B41FA5}">
                      <a16:colId xmlns:a16="http://schemas.microsoft.com/office/drawing/2014/main" xmlns="" val="1116599920"/>
                    </a:ext>
                  </a:extLst>
                </a:gridCol>
                <a:gridCol w="1197426">
                  <a:extLst>
                    <a:ext uri="{9D8B030D-6E8A-4147-A177-3AD203B41FA5}">
                      <a16:colId xmlns:a16="http://schemas.microsoft.com/office/drawing/2014/main" xmlns="" val="1936170889"/>
                    </a:ext>
                  </a:extLst>
                </a:gridCol>
              </a:tblGrid>
              <a:tr h="807123">
                <a:tc rowSpan="2"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7395153"/>
                  </a:ext>
                </a:extLst>
              </a:tr>
              <a:tr h="767634">
                <a:tc vMerge="1"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4055841"/>
                  </a:ext>
                </a:extLst>
              </a:tr>
              <a:tr h="741972"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7443060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DE78565-775C-40A4-849E-9EF5B8B986B7}"/>
              </a:ext>
            </a:extLst>
          </p:cNvPr>
          <p:cNvSpPr txBox="1"/>
          <p:nvPr/>
        </p:nvSpPr>
        <p:spPr>
          <a:xfrm>
            <a:off x="4496507" y="3177579"/>
            <a:ext cx="59503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2FF0BCB-60CB-4F1C-9E58-7B93298E2FCC}"/>
              </a:ext>
            </a:extLst>
          </p:cNvPr>
          <p:cNvSpPr txBox="1"/>
          <p:nvPr/>
        </p:nvSpPr>
        <p:spPr>
          <a:xfrm>
            <a:off x="5706091" y="3177578"/>
            <a:ext cx="59503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27817E7-B766-4E80-B24F-907AA29906DB}"/>
              </a:ext>
            </a:extLst>
          </p:cNvPr>
          <p:cNvSpPr txBox="1"/>
          <p:nvPr/>
        </p:nvSpPr>
        <p:spPr>
          <a:xfrm>
            <a:off x="6926159" y="3177577"/>
            <a:ext cx="59503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904AD39-882A-4BFF-89B2-B10F1647F79F}"/>
              </a:ext>
            </a:extLst>
          </p:cNvPr>
          <p:cNvSpPr txBox="1"/>
          <p:nvPr/>
        </p:nvSpPr>
        <p:spPr>
          <a:xfrm>
            <a:off x="8095958" y="3177576"/>
            <a:ext cx="57977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06E6090-3C04-41F8-9874-D0B848DE7F24}"/>
              </a:ext>
            </a:extLst>
          </p:cNvPr>
          <p:cNvSpPr txBox="1"/>
          <p:nvPr/>
        </p:nvSpPr>
        <p:spPr>
          <a:xfrm>
            <a:off x="9305543" y="3177576"/>
            <a:ext cx="59503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677BAC1-55CA-406B-A536-DC36878C7899}"/>
              </a:ext>
            </a:extLst>
          </p:cNvPr>
          <p:cNvGrpSpPr/>
          <p:nvPr/>
        </p:nvGrpSpPr>
        <p:grpSpPr>
          <a:xfrm flipH="1">
            <a:off x="6180506" y="4670699"/>
            <a:ext cx="1491304" cy="1423843"/>
            <a:chOff x="604444" y="3268487"/>
            <a:chExt cx="1826440" cy="182644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F2D90AE5-B080-4D3C-9D34-8FB5B31D046E}"/>
                </a:ext>
              </a:extLst>
            </p:cNvPr>
            <p:cNvSpPr/>
            <p:nvPr/>
          </p:nvSpPr>
          <p:spPr>
            <a:xfrm>
              <a:off x="1271239" y="4025590"/>
              <a:ext cx="156117" cy="15611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1BABA1BC-800B-4AF7-9847-B35E48459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604444" y="3268487"/>
              <a:ext cx="1826440" cy="1826440"/>
            </a:xfrm>
            <a:prstGeom prst="rect">
              <a:avLst/>
            </a:prstGeom>
          </p:spPr>
        </p:pic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xmlns="" id="{40A43546-F301-A2F0-0DD1-957025C9BD16}"/>
              </a:ext>
            </a:extLst>
          </p:cNvPr>
          <p:cNvCxnSpPr/>
          <p:nvPr/>
        </p:nvCxnSpPr>
        <p:spPr>
          <a:xfrm>
            <a:off x="1025716" y="0"/>
            <a:ext cx="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5570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970179C-F378-4E92-838D-91349A3599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69"/>
          <a:stretch/>
        </p:blipFill>
        <p:spPr>
          <a:xfrm>
            <a:off x="1803134" y="2492155"/>
            <a:ext cx="8280434" cy="38079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B516732-14BC-40EF-A613-469121C5D00D}"/>
              </a:ext>
            </a:extLst>
          </p:cNvPr>
          <p:cNvSpPr txBox="1"/>
          <p:nvPr/>
        </p:nvSpPr>
        <p:spPr>
          <a:xfrm>
            <a:off x="848139" y="360938"/>
            <a:ext cx="1064149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2D124102-DF49-4BF9-A3DC-2C3C7978ACED}"/>
              </a:ext>
            </a:extLst>
          </p:cNvPr>
          <p:cNvSpPr/>
          <p:nvPr/>
        </p:nvSpPr>
        <p:spPr>
          <a:xfrm>
            <a:off x="214100" y="218443"/>
            <a:ext cx="523220" cy="52322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3FC49BA7-2E77-414B-8495-741EB7F27DF1}"/>
              </a:ext>
            </a:extLst>
          </p:cNvPr>
          <p:cNvCxnSpPr>
            <a:cxnSpLocks/>
          </p:cNvCxnSpPr>
          <p:nvPr/>
        </p:nvCxnSpPr>
        <p:spPr>
          <a:xfrm>
            <a:off x="952843" y="998301"/>
            <a:ext cx="33317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28BA91AA-A71A-47FC-8811-D397FDE116CB}"/>
              </a:ext>
            </a:extLst>
          </p:cNvPr>
          <p:cNvCxnSpPr>
            <a:cxnSpLocks/>
          </p:cNvCxnSpPr>
          <p:nvPr/>
        </p:nvCxnSpPr>
        <p:spPr>
          <a:xfrm>
            <a:off x="1803134" y="1745228"/>
            <a:ext cx="7751683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31AA0642-6112-4156-B527-49ED13799D7A}"/>
              </a:ext>
            </a:extLst>
          </p:cNvPr>
          <p:cNvCxnSpPr>
            <a:cxnSpLocks/>
          </p:cNvCxnSpPr>
          <p:nvPr/>
        </p:nvCxnSpPr>
        <p:spPr>
          <a:xfrm>
            <a:off x="7044027" y="998301"/>
            <a:ext cx="18580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5572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820C031-FBDF-65CE-7F52-9400BA356EC5}"/>
              </a:ext>
            </a:extLst>
          </p:cNvPr>
          <p:cNvSpPr/>
          <p:nvPr/>
        </p:nvSpPr>
        <p:spPr>
          <a:xfrm>
            <a:off x="2579914" y="898072"/>
            <a:ext cx="7935686" cy="398417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C276B27-B946-513A-D0CD-C91227E9F101}"/>
              </a:ext>
            </a:extLst>
          </p:cNvPr>
          <p:cNvSpPr txBox="1"/>
          <p:nvPr/>
        </p:nvSpPr>
        <p:spPr>
          <a:xfrm>
            <a:off x="3287003" y="2271754"/>
            <a:ext cx="5155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- Giải thích cách làm.</a:t>
            </a:r>
            <a:endParaRPr lang="en-US" sz="3200" b="1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0B804A-676B-971C-4C94-2F050AD1FD77}"/>
              </a:ext>
            </a:extLst>
          </p:cNvPr>
          <p:cNvSpPr txBox="1"/>
          <p:nvPr/>
        </p:nvSpPr>
        <p:spPr>
          <a:xfrm>
            <a:off x="3287003" y="2998681"/>
            <a:ext cx="5155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- Cách viết lời giải.</a:t>
            </a:r>
            <a:endParaRPr lang="en-US" sz="3200" b="1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E5F6C0C-5F17-D571-5BDE-7F21849663BE}"/>
              </a:ext>
            </a:extLst>
          </p:cNvPr>
          <p:cNvSpPr txBox="1"/>
          <p:nvPr/>
        </p:nvSpPr>
        <p:spPr>
          <a:xfrm>
            <a:off x="3287003" y="3621008"/>
            <a:ext cx="6738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- Những điều cần lưu ý khi làm bài 2.</a:t>
            </a:r>
            <a:endParaRPr lang="en-US" sz="3200" b="1" dirty="0">
              <a:latin typeface="+mj-l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30063290-EADC-05A2-5647-585030B84726}"/>
              </a:ext>
            </a:extLst>
          </p:cNvPr>
          <p:cNvCxnSpPr/>
          <p:nvPr/>
        </p:nvCxnSpPr>
        <p:spPr>
          <a:xfrm>
            <a:off x="1025716" y="0"/>
            <a:ext cx="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1B17833-6E2A-7EAF-351B-5B7654DC2BF4}"/>
              </a:ext>
            </a:extLst>
          </p:cNvPr>
          <p:cNvSpPr txBox="1"/>
          <p:nvPr/>
        </p:nvSpPr>
        <p:spPr>
          <a:xfrm>
            <a:off x="3287003" y="1507276"/>
            <a:ext cx="5155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GỢI Ý: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903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970179C-F378-4E92-838D-91349A3599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69"/>
          <a:stretch/>
        </p:blipFill>
        <p:spPr>
          <a:xfrm>
            <a:off x="1803134" y="2492155"/>
            <a:ext cx="8280434" cy="38079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B516732-14BC-40EF-A613-469121C5D00D}"/>
              </a:ext>
            </a:extLst>
          </p:cNvPr>
          <p:cNvSpPr txBox="1"/>
          <p:nvPr/>
        </p:nvSpPr>
        <p:spPr>
          <a:xfrm>
            <a:off x="848139" y="360938"/>
            <a:ext cx="1064149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2D124102-DF49-4BF9-A3DC-2C3C7978ACED}"/>
              </a:ext>
            </a:extLst>
          </p:cNvPr>
          <p:cNvSpPr/>
          <p:nvPr/>
        </p:nvSpPr>
        <p:spPr>
          <a:xfrm>
            <a:off x="214100" y="218443"/>
            <a:ext cx="523220" cy="52322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3FC49BA7-2E77-414B-8495-741EB7F27DF1}"/>
              </a:ext>
            </a:extLst>
          </p:cNvPr>
          <p:cNvCxnSpPr>
            <a:cxnSpLocks/>
          </p:cNvCxnSpPr>
          <p:nvPr/>
        </p:nvCxnSpPr>
        <p:spPr>
          <a:xfrm>
            <a:off x="952843" y="998301"/>
            <a:ext cx="33317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28BA91AA-A71A-47FC-8811-D397FDE116CB}"/>
              </a:ext>
            </a:extLst>
          </p:cNvPr>
          <p:cNvCxnSpPr>
            <a:cxnSpLocks/>
          </p:cNvCxnSpPr>
          <p:nvPr/>
        </p:nvCxnSpPr>
        <p:spPr>
          <a:xfrm>
            <a:off x="1803134" y="1745228"/>
            <a:ext cx="7751683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31AA0642-6112-4156-B527-49ED13799D7A}"/>
              </a:ext>
            </a:extLst>
          </p:cNvPr>
          <p:cNvCxnSpPr>
            <a:cxnSpLocks/>
          </p:cNvCxnSpPr>
          <p:nvPr/>
        </p:nvCxnSpPr>
        <p:spPr>
          <a:xfrm>
            <a:off x="7044027" y="998301"/>
            <a:ext cx="18580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669627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1524</TotalTime>
  <Words>342</Words>
  <Application>Microsoft Office PowerPoint</Application>
  <PresentationFormat>Custom</PresentationFormat>
  <Paragraphs>97</Paragraphs>
  <Slides>13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longkhanh</cp:lastModifiedBy>
  <cp:revision>196</cp:revision>
  <dcterms:created xsi:type="dcterms:W3CDTF">2021-10-13T13:12:55Z</dcterms:created>
  <dcterms:modified xsi:type="dcterms:W3CDTF">2024-06-18T03:02:39Z</dcterms:modified>
</cp:coreProperties>
</file>