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CA3EE8-03AA-4B77-95F3-0F2F5C270EBB}" type="datetimeFigureOut">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2225002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A3EE8-03AA-4B77-95F3-0F2F5C270EBB}" type="datetimeFigureOut">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2757368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A3EE8-03AA-4B77-95F3-0F2F5C270EBB}" type="datetimeFigureOut">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380460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A3EE8-03AA-4B77-95F3-0F2F5C270EBB}" type="datetimeFigureOut">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4240417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CA3EE8-03AA-4B77-95F3-0F2F5C270EBB}" type="datetimeFigureOut">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22609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CA3EE8-03AA-4B77-95F3-0F2F5C270EBB}" type="datetimeFigureOut">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33044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CA3EE8-03AA-4B77-95F3-0F2F5C270EBB}" type="datetimeFigureOut">
              <a:rPr lang="en-US" smtClean="0"/>
              <a:t>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117525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CA3EE8-03AA-4B77-95F3-0F2F5C270EBB}" type="datetimeFigureOut">
              <a:rPr lang="en-US" smtClean="0"/>
              <a:t>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690405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A3EE8-03AA-4B77-95F3-0F2F5C270EBB}" type="datetimeFigureOut">
              <a:rPr lang="en-US" smtClean="0"/>
              <a:t>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3108376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CA3EE8-03AA-4B77-95F3-0F2F5C270EBB}" type="datetimeFigureOut">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242157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CA3EE8-03AA-4B77-95F3-0F2F5C270EBB}" type="datetimeFigureOut">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6C46E-2032-4E73-BB7C-E815CE112E65}" type="slidenum">
              <a:rPr lang="en-US" smtClean="0"/>
              <a:t>‹#›</a:t>
            </a:fld>
            <a:endParaRPr lang="en-US"/>
          </a:p>
        </p:txBody>
      </p:sp>
    </p:spTree>
    <p:extLst>
      <p:ext uri="{BB962C8B-B14F-4D97-AF65-F5344CB8AC3E}">
        <p14:creationId xmlns:p14="http://schemas.microsoft.com/office/powerpoint/2010/main" val="50472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A3EE8-03AA-4B77-95F3-0F2F5C270EBB}" type="datetimeFigureOut">
              <a:rPr lang="en-US" smtClean="0"/>
              <a:t>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6C46E-2032-4E73-BB7C-E815CE112E65}" type="slidenum">
              <a:rPr lang="en-US" smtClean="0"/>
              <a:t>‹#›</a:t>
            </a:fld>
            <a:endParaRPr lang="en-US"/>
          </a:p>
        </p:txBody>
      </p:sp>
    </p:spTree>
    <p:extLst>
      <p:ext uri="{BB962C8B-B14F-4D97-AF65-F5344CB8AC3E}">
        <p14:creationId xmlns:p14="http://schemas.microsoft.com/office/powerpoint/2010/main" val="880376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橙色卡通儿童教育学习儿童上课教室学生文具展板背景学习教育背景PSD免费下载 - 图星人"/>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45692" y="920877"/>
            <a:ext cx="10370026" cy="1384995"/>
          </a:xfrm>
          <a:prstGeom prst="rect">
            <a:avLst/>
          </a:prstGeom>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800" b="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SỨC KHỎE VÀ DINH DƯỠNG</a:t>
            </a:r>
            <a:endParaRPr kumimoji="0" lang="en-US" sz="2800" b="0" i="0" u="none" strike="noStrike" kern="1200" cap="none" spc="0" normalizeH="0" baseline="0" noProof="0" dirty="0" smtClean="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nl-NL" sz="2800" b="1" i="0" u="none" strike="noStrike" kern="1200" cap="none" spc="0" normalizeH="0" baseline="0" noProof="0" dirty="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LỚP </a:t>
            </a:r>
            <a:r>
              <a:rPr lang="nl-NL" sz="28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 TUỔI </a:t>
            </a:r>
            <a:r>
              <a:rPr kumimoji="0" lang="nl-NL" sz="2800" b="1" i="0" u="none" strike="noStrike" kern="1200" cap="none" spc="0" normalizeH="0" baseline="0" noProof="0" dirty="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C1 – TRƯỜNG MẦM</a:t>
            </a:r>
            <a:r>
              <a:rPr kumimoji="0" lang="nl-NL" sz="2800" b="1" i="0" u="none" strike="noStrike" kern="1200" cap="none" spc="0" normalizeH="0" noProof="0" dirty="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NON SAO SÁNG 5</a:t>
            </a:r>
            <a:endParaRPr kumimoji="0" lang="nl-NL" sz="2800" b="1" i="0" u="none" strike="noStrike" kern="1200" cap="none" spc="0" normalizeH="0" baseline="0" noProof="0" dirty="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6101" t="9560" r="5596" b="8008"/>
          <a:stretch/>
        </p:blipFill>
        <p:spPr>
          <a:xfrm>
            <a:off x="3840480" y="2228414"/>
            <a:ext cx="3974019" cy="3709851"/>
          </a:xfrm>
          <a:prstGeom prst="rect">
            <a:avLst/>
          </a:prstGeom>
        </p:spPr>
      </p:pic>
    </p:spTree>
    <p:extLst>
      <p:ext uri="{BB962C8B-B14F-4D97-AF65-F5344CB8AC3E}">
        <p14:creationId xmlns:p14="http://schemas.microsoft.com/office/powerpoint/2010/main" val="1398736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16</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javi 333</dc:creator>
  <cp:lastModifiedBy>javi 333</cp:lastModifiedBy>
  <cp:revision>3</cp:revision>
  <dcterms:created xsi:type="dcterms:W3CDTF">2025-01-08T10:14:29Z</dcterms:created>
  <dcterms:modified xsi:type="dcterms:W3CDTF">2025-01-08T10:19:37Z</dcterms:modified>
</cp:coreProperties>
</file>