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6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4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2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1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4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3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57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3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5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0D2CA-23C3-4AD2-8DEA-12B6F822D583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BB52A-5814-4229-A80E-B6D81FC3D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5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1" y="1543050"/>
            <a:ext cx="4539343" cy="453934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29122" y="626095"/>
            <a:ext cx="99298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rgbClr val="00B0F0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SÓC SỨC KHOẺ VÀ DINH DƯỠNG CHO BÉ</a:t>
            </a:r>
            <a:endParaRPr lang="en-US" sz="3200" b="1" cap="none" spc="0" dirty="0">
              <a:ln w="22225">
                <a:solidFill>
                  <a:srgbClr val="00B0F0"/>
                </a:solidFill>
                <a:prstDash val="solid"/>
              </a:ln>
              <a:solidFill>
                <a:srgbClr val="00B0F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8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2025-01-08T06:56:41Z</dcterms:created>
  <dcterms:modified xsi:type="dcterms:W3CDTF">2025-01-08T06:57:20Z</dcterms:modified>
</cp:coreProperties>
</file>