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59" d="100"/>
          <a:sy n="59" d="100"/>
        </p:scale>
        <p:origin x="102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255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2370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0481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78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0709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568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12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779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75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71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664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074FA6-FEF4-4837-BAC3-85C656A4E8DE}" type="datetimeFigureOut">
              <a:rPr lang="en-US" smtClean="0"/>
              <a:t>8/1/2025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E9294-A145-4579-80F2-238D74FBB6C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216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261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81843" y="1260442"/>
            <a:ext cx="4250871" cy="425087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7647719" y="3180614"/>
            <a:ext cx="3953325" cy="138499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200" b="1" dirty="0" smtClean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BỆNH </a:t>
            </a:r>
          </a:p>
          <a:p>
            <a:pPr algn="ctr"/>
            <a:r>
              <a:rPr lang="en-US" sz="4200" b="1" dirty="0" smtClean="0">
                <a:ln w="22225">
                  <a:solidFill>
                    <a:srgbClr val="002060"/>
                  </a:solidFill>
                  <a:prstDash val="solid"/>
                </a:ln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 BÉ</a:t>
            </a:r>
            <a:endParaRPr lang="en-US" sz="4200" b="1" cap="none" spc="0" dirty="0">
              <a:ln w="22225">
                <a:solidFill>
                  <a:srgbClr val="002060"/>
                </a:solidFill>
                <a:prstDash val="solid"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7471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4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</cp:revision>
  <dcterms:created xsi:type="dcterms:W3CDTF">2025-01-08T06:41:32Z</dcterms:created>
  <dcterms:modified xsi:type="dcterms:W3CDTF">2025-01-08T06:42:34Z</dcterms:modified>
</cp:coreProperties>
</file>