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256" r:id="rId3"/>
    <p:sldId id="257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400"/>
    <a:srgbClr val="790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F782A3-5956-4A6F-B595-9222212666B0}" v="3835" dt="2021-01-07T15:00:41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74B7-EF21-47FB-A5BB-7DCE38CB2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68437-26AA-4677-B72F-1DD91ED5C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8F9EC-9E60-455B-99D3-DCC11FB5F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6D722-8672-4ADF-966A-6ED9D70F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70A1B-43F4-458A-9C3D-603EA91F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9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F99E-EE00-4C5B-937C-372C7D4A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ADD30-4E30-4175-826C-FCD4E867A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79D69-C293-440D-95D2-77A83122D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44BA3-8B9E-45BF-8B5A-38515EC7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0DDB5-8440-46F3-94B0-3BB57D2E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01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ED13CF-58F6-42D3-A7E4-C42502C2C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481FA-E51C-4F35-84F2-9B140816C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0F908-6343-4AEC-A5C7-30DF4348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92FE8-708E-45B6-B1C6-A9B5F2FD8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79287-48B8-43D5-A47D-FAF4D9C4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01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50A1-8B16-4235-BDAF-FEB309A9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6AC61-3CE6-4FE3-ADEC-57CF01595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C9E5D-FFD2-4D4E-B53A-A8F988497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49432-9803-46AF-9532-E1E2679A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337A7-EE8B-459F-81B0-18F9CBC0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57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770C-3FEE-446E-9A94-1A3FF496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79B44-BEDD-4D1B-80C9-42BEF533F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3E57E-C798-4762-B097-D49AFAC8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DF487-D7EC-41B4-9C4B-CAF881F1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57A34-E48D-4928-AC9C-57D9B900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44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49B7-F0E4-4232-8784-C55D2160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7A0B4-F679-4308-A9EB-F3A2A84A7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80FF8-1A3E-441D-9911-0F6090CF0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FDA85-311B-42DA-B568-1ABB4DFA6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BF3F9-2016-4F20-8AFE-7799651E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C0FF8-DB5B-46FC-A099-0267E809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07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3167-EBA6-4E8B-86E6-DCB26475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A802B-8233-422F-BFB9-FE27F3957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76EFA-315A-443B-A48B-DB8EA4F51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AF8A31-3239-4EB2-95A4-C469DBA8B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E0C9D7-6754-4946-90C9-016026E0F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0E9D9C-39CC-4C0A-A3A3-46896A90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27DFA8-9E4A-4CFB-8792-1C828182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41D4B-21E7-43AB-930B-FA2098F4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69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8977C-6C21-4104-BB28-608454D2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EC7E6F-26EF-4EE3-A7B1-CC90630B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2FFF2-DAE1-44E2-9CFE-AE22EBDA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C5C21-6C13-464E-87D6-B11E0E382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03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5D707-F90D-4CE1-B424-74842EFBC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5609F8-720E-4A4A-A71E-0349F18C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CB858-B5FC-4B7D-93FE-99D2FC7A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52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2E327-1CE9-413F-929E-F7D71ED8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B1E50-AEA5-46B8-B9E8-ABE1E403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18507-92A0-4770-88F5-F36527D94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7128C-E10C-4D41-92F2-43CAB4AA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30A5A-8C8F-4BBC-8F38-9CBF507D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C22A4-2FC2-4DFF-9873-10B9976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38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3D9A5-53C1-4971-BD13-77436DC7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BBF10-20F9-4BC6-BB2D-933E99429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74A75-490B-48C7-8983-E66932D09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F9E7B-5AE6-4E18-B793-2A08F54B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0C702-6730-4CB0-AA16-3C5CB097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FCF50-83B8-4626-9103-74ADAE97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9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59D3C381-8E3B-49D7-B669-33E7020F25D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B096B-85B9-476A-B925-F8D00BE50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F0C23-B3F2-4D56-A885-31E31C1D8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6FE1B-E6F5-4A22-A672-EE7F4F933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A3767-BAF4-49DA-8235-3C84EEF81B07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E3788-8B10-4C19-9648-56DC7C3D6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5BEFA-8148-438A-857B-56BDF8ECA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57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9.m4a"/><Relationship Id="rId7" Type="http://schemas.microsoft.com/office/2007/relationships/hdphoto" Target="../media/hdphoto1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.png"/><Relationship Id="rId4" Type="http://schemas.openxmlformats.org/officeDocument/2006/relationships/audio" Target="../media/media9.m4a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0.m4a"/><Relationship Id="rId7" Type="http://schemas.microsoft.com/office/2007/relationships/hdphoto" Target="../media/hdphoto1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.png"/><Relationship Id="rId4" Type="http://schemas.openxmlformats.org/officeDocument/2006/relationships/audio" Target="../media/media10.m4a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1.m4a"/><Relationship Id="rId7" Type="http://schemas.microsoft.com/office/2007/relationships/hdphoto" Target="../media/hdphoto1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.png"/><Relationship Id="rId4" Type="http://schemas.openxmlformats.org/officeDocument/2006/relationships/audio" Target="../media/media11.m4a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2.m4a"/><Relationship Id="rId7" Type="http://schemas.microsoft.com/office/2007/relationships/hdphoto" Target="../media/hdphoto1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.png"/><Relationship Id="rId4" Type="http://schemas.openxmlformats.org/officeDocument/2006/relationships/audio" Target="../media/media12.m4a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4.m4a"/><Relationship Id="rId7" Type="http://schemas.microsoft.com/office/2007/relationships/hdphoto" Target="../media/hdphoto1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.png"/><Relationship Id="rId4" Type="http://schemas.openxmlformats.org/officeDocument/2006/relationships/audio" Target="../media/media4.m4a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6.m4a"/><Relationship Id="rId7" Type="http://schemas.microsoft.com/office/2007/relationships/hdphoto" Target="../media/hdphoto1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.png"/><Relationship Id="rId4" Type="http://schemas.openxmlformats.org/officeDocument/2006/relationships/audio" Target="../media/media6.m4a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7.m4a"/><Relationship Id="rId7" Type="http://schemas.microsoft.com/office/2007/relationships/hdphoto" Target="../media/hdphoto1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.png"/><Relationship Id="rId4" Type="http://schemas.openxmlformats.org/officeDocument/2006/relationships/audio" Target="../media/media7.m4a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8.m4a"/><Relationship Id="rId7" Type="http://schemas.microsoft.com/office/2007/relationships/hdphoto" Target="../media/hdphoto1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.png"/><Relationship Id="rId4" Type="http://schemas.openxmlformats.org/officeDocument/2006/relationships/audio" Target="../media/media8.m4a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ng Chuông Vàng 2018 - Power Point - YouTube">
            <a:extLst>
              <a:ext uri="{FF2B5EF4-FFF2-40B4-BE49-F238E27FC236}">
                <a16:creationId xmlns:a16="http://schemas.microsoft.com/office/drawing/2014/main" id="{DA9CC5AD-16B9-4477-87E0-F842C5C2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ung Chuông Vàng 2018 - Power Point">
            <a:hlinkClick r:id="" action="ppaction://media"/>
            <a:extLst>
              <a:ext uri="{FF2B5EF4-FFF2-40B4-BE49-F238E27FC236}">
                <a16:creationId xmlns:a16="http://schemas.microsoft.com/office/drawing/2014/main" id="{CF1B246F-A187-48EF-A2DF-F1CCD38D52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62818" y="1042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463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4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 đi bộ trên đường nên đi như thế nào để đảm bảo an toàn?</a:t>
            </a:r>
            <a:endParaRPr lang="fr-FR" sz="40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3013075" y="4081577"/>
            <a:ext cx="234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Đi bên trái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3013074" y="5073515"/>
            <a:ext cx="234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</a:rPr>
              <a:t>Đi giữa lòng đường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663934" y="3977156"/>
            <a:ext cx="2162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C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Đi bên phải, trên  vỉa hè</a:t>
            </a:r>
            <a:endParaRPr lang="fr-FR" sz="280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663935" y="5063060"/>
            <a:ext cx="2432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Đuổi bắt nhau trên đường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468FC3-2975-4A08-ACE4-06E3AE95B9C5}"/>
              </a:ext>
            </a:extLst>
          </p:cNvPr>
          <p:cNvSpPr txBox="1"/>
          <p:nvPr/>
        </p:nvSpPr>
        <p:spPr>
          <a:xfrm>
            <a:off x="24860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8ED68-C695-45C1-A233-A06000E67F88}"/>
              </a:ext>
            </a:extLst>
          </p:cNvPr>
          <p:cNvSpPr txBox="1"/>
          <p:nvPr/>
        </p:nvSpPr>
        <p:spPr>
          <a:xfrm>
            <a:off x="2486025" y="50928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F6B512-23F5-470C-9077-2511DEC9328A}"/>
              </a:ext>
            </a:extLst>
          </p:cNvPr>
          <p:cNvSpPr txBox="1"/>
          <p:nvPr/>
        </p:nvSpPr>
        <p:spPr>
          <a:xfrm>
            <a:off x="71368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rgbClr val="FFC000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E49CD6-865F-46D3-8505-25F4FDA4CF1D}"/>
              </a:ext>
            </a:extLst>
          </p:cNvPr>
          <p:cNvSpPr txBox="1"/>
          <p:nvPr/>
        </p:nvSpPr>
        <p:spPr>
          <a:xfrm>
            <a:off x="7136885" y="50928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pic>
        <p:nvPicPr>
          <p:cNvPr id="37" name="My Video">
            <a:hlinkClick r:id="" action="ppaction://media"/>
            <a:extLst>
              <a:ext uri="{FF2B5EF4-FFF2-40B4-BE49-F238E27FC236}">
                <a16:creationId xmlns:a16="http://schemas.microsoft.com/office/drawing/2014/main" id="{0355C260-CEB6-40E0-9BBA-1136E2546ED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38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5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5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Montserrat" panose="00000500000000000000" pitchFamily="2" charset="0"/>
              </a:rPr>
              <a:t>Tín hiệu giao thông nào các ptgt trên đường đi chậm lại?</a:t>
            </a:r>
            <a:r>
              <a:rPr lang="en-GB" sz="360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endParaRPr lang="fr-FR" sz="660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fr-FR" sz="6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3013075" y="4081577"/>
            <a:ext cx="234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</a:rPr>
              <a:t>Đèn mầu đỏ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3013074" y="5090596"/>
            <a:ext cx="234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</a:rPr>
              <a:t>Đèn mầu vàng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663934" y="4081577"/>
            <a:ext cx="216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</a:rPr>
              <a:t>Đèn mầu xanh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655557" y="5105810"/>
            <a:ext cx="2432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</a:rPr>
              <a:t>Đèn vàng và đèn xanh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468FC3-2975-4A08-ACE4-06E3AE95B9C5}"/>
              </a:ext>
            </a:extLst>
          </p:cNvPr>
          <p:cNvSpPr txBox="1"/>
          <p:nvPr/>
        </p:nvSpPr>
        <p:spPr>
          <a:xfrm>
            <a:off x="24860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8ED68-C695-45C1-A233-A06000E67F88}"/>
              </a:ext>
            </a:extLst>
          </p:cNvPr>
          <p:cNvSpPr txBox="1"/>
          <p:nvPr/>
        </p:nvSpPr>
        <p:spPr>
          <a:xfrm>
            <a:off x="2486025" y="50928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F6B512-23F5-470C-9077-2511DEC9328A}"/>
              </a:ext>
            </a:extLst>
          </p:cNvPr>
          <p:cNvSpPr txBox="1"/>
          <p:nvPr/>
        </p:nvSpPr>
        <p:spPr>
          <a:xfrm>
            <a:off x="71368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E49CD6-865F-46D3-8505-25F4FDA4CF1D}"/>
              </a:ext>
            </a:extLst>
          </p:cNvPr>
          <p:cNvSpPr txBox="1"/>
          <p:nvPr/>
        </p:nvSpPr>
        <p:spPr>
          <a:xfrm>
            <a:off x="7136885" y="50928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DF9FDF-221E-4218-AAE1-E17C030F69FB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55D3484-4F59-4301-A86D-E0625D37DF9F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0637B29-3CCB-42A6-9340-DC2545907D16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D0C51E9-52DF-407D-A064-40778DC8D06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2C9FE9D-039A-438C-98CB-7E2A10E25BF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21EF826-62E7-4B0C-9C51-4C0536B2CF7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4A1E040-9BEE-48BA-8826-748B643EE0B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AFC3916-5EAE-42B7-9B46-F8D281AAA91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DD8BD2C-0862-4F1D-98C5-BC045A22B41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DB35C61-8A29-427F-B696-7B71DC21F70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7D5E5B4-97A2-4287-840C-A85FA65FB64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8CD3891-7DAA-4867-8937-C6743EA04A6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9E6C69-EB6D-4D39-9040-A3C6FDC4482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87EA26E-144F-420C-9539-DC45B230C4A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54675C8-0CDF-431A-A46D-9C9012E553CC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FD3820F-6316-4A34-897F-6B7D7B49E05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ADB0BA-F26D-44B7-8584-3F8470A96DB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94C76CC-46CC-46F4-AFBF-2354FD9E0DE3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E4A3E8C-931C-4FA0-958B-D7458C1CDC9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0BD8489-688F-47DF-8484-B66730147957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F9C4F39-DC90-4748-92F5-1171EC7EC29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B1BEF2B-1039-4023-8E48-3DDEB45946C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9260783-74E5-4855-A9E9-0491D304DBF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C72DFBB-B8C3-4786-9BFE-4E9498F112C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B4C81A6-07EF-4EE2-B741-1B9431E6D01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6F626E9-DCFC-4D8C-9B25-099D84AEF340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379C9E0-18AC-4695-968A-D596F0659F1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F71CC6F-5DAB-4391-A639-CA5186CAA29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56E2638-9351-4946-937E-4FFB714067E1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8555272-57FD-403F-837C-F250CC500CC6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E1C3ECE-AC7D-4631-8A96-A63F68C4A1A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7120593-741C-44AE-AE44-DD6F64D22F8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7DC6E26-88D9-419C-95AF-ED3C18BDB312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657A625-8A43-4511-94BB-655F1F8464D1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F4EEC91-7BB3-4068-9071-71955F622F50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4783942-5C75-4C09-BDB9-7A1196C7ABE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6B8522C-0084-44B3-AB12-FDD8C384A91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2FB325D-2E29-48FA-B3D9-C3987E7DB9F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8BB3A66-8D90-4258-A50A-F3A5AB22E0BF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1A1185E-8590-402C-9315-36C91695F2A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E8DD0B5-A5B5-4F85-9B35-919C824EA9F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050BF40-EEC5-426E-95BF-92B11E47F54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96D130F-3D88-49E0-989A-6B1271E5221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7FC939E-B383-4180-B775-8CE53D32F50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DABB0AB-537F-44E9-BF32-05AC996F221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1785C23-3E82-4920-BAF3-5127DACD4805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64061BF-7E80-4C4D-8CA0-9185344D8632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89204CBD-BA1B-4456-9A7B-20F21FF2C8D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15CD6F6-28D0-46E8-80B4-4F9A1F49D39D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AD3EE55-CE38-4396-BBFE-F4C609E8822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2F8EB93-6D9E-4C44-85A2-F72BF59F7FF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EF72581-7DB4-4C3D-8005-BF15A9715A7F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930E606-AC39-4389-9A05-EA42CEDD3ED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E973A14E-413A-42D4-BF2B-8C92360714C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C50C564-6602-49A2-AC50-E859358E4AF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9122778-DDE9-4497-BEDC-51B2564552D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708734A-FEA4-4A5A-8A34-12873F69D3D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67580BAC-B7DE-40E8-8BD4-795B6083D1A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57C45B6-57D7-4F93-A400-D2DF7BA821F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8C52F68D-0965-4D18-99CC-B06D45A9443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A5CF2D5-0132-47BE-BEAE-CA69F9577A6B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36350570-8AC4-4471-AB0B-1D5C4D94E965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B1041F3-FE39-4EDC-8BA4-9E1BFB3C37A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46C4D99-F9FC-4E52-889F-552D7ED25F7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F4E0B2B0-B366-4CB3-98F5-7424E733120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6F1A0136-71A5-4302-BC08-882F5A7F1E8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6D6D320-74B0-4C66-A05C-CDD13FEAB144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B12DD4F-B86E-4DAE-9BD6-782167FC8D61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488B2D7-6129-4882-BC91-CE3841907980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7E9B734-1FEB-4F20-BD31-71E1F071CA5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3FC9F46-4EA6-45EA-9A63-8476D40CCC96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0C7E0C6-454F-4CAA-9B54-FC7BB5B6939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AA07285C-E90D-4BFF-9D0F-6A433F4ADB2D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6067A00B-5741-4D98-9DE4-85568D5274C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4854566-9407-4959-BDF2-81510D615AFA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FCF0942E-45C2-4D2F-9E73-5FFF83F67D07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D810A239-FA86-416D-B527-18BCFDA9B42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9FD76B15-BB04-4896-8C8E-186EF22B5A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A6BB98C-A6B7-4E10-946B-854F8D0485D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DD1D0C2B-2FBC-47B7-8917-16216AFA045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0B65D2B-A44D-4F2F-9E76-83F853C95D6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88EE7A7E-DFD8-4BF4-8D09-63D24C86B16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2473F16C-736F-4617-BC1B-9AB2D7AFE20D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E9B40AC-6519-44FA-9F67-3029B2765DA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828E171F-066B-4933-8BF9-53F8184C1D83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BE8731E-655F-4615-95C4-EFEDED1FC487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FCA959D-0A96-4167-951F-4CD61D56FD4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021B4BA1-1E58-4F49-91B5-370BEC40233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121BC2A-F6A9-4DB7-950F-E9F7BD3B5638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A89A1465-4358-4923-B917-784EE17B8B8F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14BD5855-D0CC-4B2E-BC55-403A6EC0FB9C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DCD6DAC7-355A-4009-9E29-CC9EA93364F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0B0F7818-9494-442A-953A-588FF4451DA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EA93B4C-0871-49D8-9DBB-4283622FBA4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67B6AE4F-6E3D-4989-B140-D292DE40479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61F23C2D-C750-41EC-8C38-BD604C3516F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F5FDDC15-CE6C-484C-A302-633DD6A7D68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FA43064-5CB2-4F2A-8F28-0A0516167C2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9D681EBA-0AD8-41F6-8AC6-59FE1B54340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9C0D2C6B-D049-4C82-B28B-211590B357A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EC99D5E-747E-45F2-BF2F-82BE5850E0A5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B2F9C2B-174E-4640-A5FD-066B953F45C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57681C3-7E63-41D6-95C3-440CBD1A136E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A90B524F-A602-4A2C-B891-55E88186055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2CBF42B9-072F-40C1-AB85-2AB29344A1D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AE5A67D1-91A2-4293-B00C-A50C7BA85BC4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12CF2DE3-0157-4936-999D-520C2489845F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122B530B-6E72-4F6B-8221-DDD35614B7C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B18BB6CB-EE82-408C-82B2-DF7358076A91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3F172604-5F98-4B44-BD31-2CF6B5132073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7F036E10-23AC-44BB-B023-49F9FC49C71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642FE3F3-5B3B-4E97-B091-DC32D7B3BE6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4D65EFE-CE81-46C1-A91B-B82CB0FC3C1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84491CE0-1580-4C5A-BB4A-C8D3FD5076F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42EF6434-FF02-4BE1-B472-0DE945AF3F4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1DB61159-FC36-4340-A939-E686104C0B89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BA9AD09D-4180-47BB-A6FC-452253676603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D4B6DFF5-972E-4768-ACC3-432231FB2BA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91D8B99E-7F50-4D0D-821B-ADA95A7A5EB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43A3DC91-3032-4955-B3B8-6CD83F3F1B36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CFDDC89-2615-47CD-BDD6-121185E030AB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B7763FE7-219F-42A9-8FFB-B59E76C66FCC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640B9D9F-8BC9-470F-A444-E7E8B77BAC88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4041D6D6-7BC6-4BB7-A128-80B4FD32B40F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18EE5E36-4D7E-407D-BC5D-5508265815D0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EB3CD1E8-3567-4733-9803-9D38E028336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2B85BBB-BF31-4844-9361-27526A39EBFB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F8BFEB53-CD7E-4FA0-B322-89717DF755D9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D26F70EB-FB53-4D5B-8BDE-E48DD6EDFE6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C87AF7BB-FD91-48E4-B8D9-05024B9B2580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B941A0BD-2007-434E-AF6C-7D536AD3021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4E4B76E2-0033-463C-B9D9-ADAED092C47A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D74B9B2C-F92F-4998-B76A-4ECAECBAC4D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786580E-B590-40AC-8EC8-11166B2B6B3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C619718-71EB-4482-8132-EB3E6EFA3AA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58E8D186-677C-4BF8-AF02-AAB10E5C5C8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702D172-F206-4FB4-98A1-5A1ECE4C88BB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AE5F320-DFE6-4B35-A554-F329B753425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4177DE74-B808-4F23-B3E3-18D77BA36FF6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F54C246D-3CD4-44BE-A004-73A9CA02019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E9EBB89-9686-4D7B-A73F-D1FB426834B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68E239B9-415F-4BBA-BF10-A0FA621EE71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8F191D0E-0BA4-436C-BF7A-4021084BC24D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BC505B98-D894-4415-8788-A2C789D54902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0657E300-08E1-48EA-A553-08FF7C6D0E3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752FC57D-D32F-4EED-9DC4-F19DE7A7AEB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F6350964-4609-4B8A-A191-7FC3C405F94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1A1197B6-C41C-4336-B49B-840134FA1E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78929E8D-8E5E-4ABD-A076-00E953ED375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8BDAF833-E442-4F5D-AAD5-DEE1A71E031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4E6ED1F2-81D9-4F3D-9098-D1B82DAD16C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509AD755-61F0-49BB-9785-AEB715A2D854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E292A662-6505-4163-931F-BE7E41BA1F3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2C477F8-DA26-458C-AD11-6B936BD20065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FAB9B0C-606A-4049-BE36-8D9BBB08A49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9608CDB4-2D73-42C7-8717-3B2512A86AC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A1B43EE-F0F1-48F2-9BB8-BC732D1EBF2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43F49B12-318B-4297-A41F-59DFE7AD9E7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F758A6C1-0D60-4334-B566-368BDB99B96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84150105-CEFE-4843-9051-92404BC1555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B9E9A2DF-716F-4EE5-A359-660ACA35E55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C2A9C3C5-3A69-4DED-A058-2B3CD278EB5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E221EB65-4352-43AF-909A-18F9E03F03DC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C29284CA-529D-4299-9DC7-FAAE286ED8AC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7478D28F-66B5-4BEB-9FAA-E4624DBFED95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4D538CBF-17BF-4B8E-9D2D-E08526CC552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3D1CE0B2-C6FC-4A82-80BC-A38B0B12CA3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B395D3BE-9E56-419E-99A3-3424B6B11CA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03D275B6-DDCD-4F6F-AB45-F6A2C7E9E1B3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01D6D890-826C-430B-9877-32361B310C31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151F422F-E16C-47DA-83F3-1D28ABF5C886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D7A462C9-A163-4AB1-802E-E6C359CD24A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E521A506-DC47-43D3-8599-C51A98F7722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77E6C86-FEEB-4239-B031-CA29FC7A40BE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ED4C1620-480B-425C-B8EB-E41CFA9599C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DBECA0F1-4584-4C92-912C-C4F0EA7055D7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CF7573AF-EFBE-4803-873E-CFD4C76AEACA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E8EE2A99-BA7B-4ABC-92C4-BBBB8C60A74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0773BF49-9720-4F13-A4F9-1B8C2FFA7B7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D126C2FD-2FAE-47BC-B563-A7E363567B5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23C42500-C903-416C-ABD6-179B23ABF18C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04395F4B-CAD8-4781-A8D6-AC08476AF9F5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3658B6E6-FD6F-4091-985A-621FD8823C64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19A6C6E0-8AA1-4C86-AA8E-0B5ED2ECAD5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EA317202-F2E8-45DC-A1E1-94D67D193BD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5F5820FE-CF8A-4AD7-85F3-B09DBEA56F54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C9253B4C-F61B-46D1-A603-366F2852912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3A84931F-76C4-470B-B61B-737C1576B4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pic>
        <p:nvPicPr>
          <p:cNvPr id="3" name="Câu 5">
            <a:hlinkClick r:id="" action="ppaction://media"/>
            <a:extLst>
              <a:ext uri="{FF2B5EF4-FFF2-40B4-BE49-F238E27FC236}">
                <a16:creationId xmlns:a16="http://schemas.microsoft.com/office/drawing/2014/main" id="{5303179D-D21A-C9F4-4261-08A813889A0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22928" y="-8599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386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1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5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Montserrat" panose="00000500000000000000" pitchFamily="2" charset="0"/>
              </a:rPr>
              <a:t>Tín hiệu giao thông nào các ptgt trên đường đi chậm lại?</a:t>
            </a:r>
            <a:r>
              <a:rPr lang="en-GB" sz="360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endParaRPr lang="fr-FR" sz="6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990182" y="4081577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</a:rPr>
              <a:t>Đèn mầu đỏ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3013074" y="5090596"/>
            <a:ext cx="2480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C000"/>
                </a:solidFill>
                <a:latin typeface="Montserrat" panose="00000500000000000000" pitchFamily="2" charset="0"/>
              </a:rPr>
              <a:t>Đèn mầu vàng</a:t>
            </a:r>
            <a:endParaRPr lang="fr-FR" sz="360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704313" y="3804414"/>
            <a:ext cx="2162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</a:rPr>
              <a:t>Đèn mầu xanh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596430" y="4893750"/>
            <a:ext cx="2432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</a:rPr>
              <a:t> Đèn vàng và đèn xanh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468FC3-2975-4A08-ACE4-06E3AE95B9C5}"/>
              </a:ext>
            </a:extLst>
          </p:cNvPr>
          <p:cNvSpPr txBox="1"/>
          <p:nvPr/>
        </p:nvSpPr>
        <p:spPr>
          <a:xfrm>
            <a:off x="2486025" y="406874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8ED68-C695-45C1-A233-A06000E67F88}"/>
              </a:ext>
            </a:extLst>
          </p:cNvPr>
          <p:cNvSpPr txBox="1"/>
          <p:nvPr/>
        </p:nvSpPr>
        <p:spPr>
          <a:xfrm>
            <a:off x="2486025" y="5092897"/>
            <a:ext cx="527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>
                <a:solidFill>
                  <a:srgbClr val="FFC000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F6B512-23F5-470C-9077-2511DEC9328A}"/>
              </a:ext>
            </a:extLst>
          </p:cNvPr>
          <p:cNvSpPr txBox="1"/>
          <p:nvPr/>
        </p:nvSpPr>
        <p:spPr>
          <a:xfrm>
            <a:off x="7136885" y="4068749"/>
            <a:ext cx="527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E49CD6-865F-46D3-8505-25F4FDA4CF1D}"/>
              </a:ext>
            </a:extLst>
          </p:cNvPr>
          <p:cNvSpPr txBox="1"/>
          <p:nvPr/>
        </p:nvSpPr>
        <p:spPr>
          <a:xfrm>
            <a:off x="7136886" y="5092897"/>
            <a:ext cx="59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pic>
        <p:nvPicPr>
          <p:cNvPr id="37" name="My Video">
            <a:hlinkClick r:id="" action="ppaction://media"/>
            <a:extLst>
              <a:ext uri="{FF2B5EF4-FFF2-40B4-BE49-F238E27FC236}">
                <a16:creationId xmlns:a16="http://schemas.microsoft.com/office/drawing/2014/main" id="{8FF446AA-CA8B-4E58-A41A-454B385D948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742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5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6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Montserrat" panose="00000500000000000000" pitchFamily="2" charset="0"/>
              </a:rPr>
              <a:t>Biển báo nguy hiểm có mầu gì ?</a:t>
            </a:r>
            <a:endParaRPr lang="fr-FR" sz="9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911475" y="4081577"/>
            <a:ext cx="234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Mầu vàng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911474" y="5090596"/>
            <a:ext cx="234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</a:rPr>
              <a:t>Mầu đỏ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562334" y="4081577"/>
            <a:ext cx="216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Mầu xanh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553957" y="5105810"/>
            <a:ext cx="2432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Mầu cam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468FC3-2975-4A08-ACE4-06E3AE95B9C5}"/>
              </a:ext>
            </a:extLst>
          </p:cNvPr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8ED68-C695-45C1-A233-A06000E67F88}"/>
              </a:ext>
            </a:extLst>
          </p:cNvPr>
          <p:cNvSpPr txBox="1"/>
          <p:nvPr/>
        </p:nvSpPr>
        <p:spPr>
          <a:xfrm>
            <a:off x="2384425" y="50928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F6B512-23F5-470C-9077-2511DEC9328A}"/>
              </a:ext>
            </a:extLst>
          </p:cNvPr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E49CD6-865F-46D3-8505-25F4FDA4CF1D}"/>
              </a:ext>
            </a:extLst>
          </p:cNvPr>
          <p:cNvSpPr txBox="1"/>
          <p:nvPr/>
        </p:nvSpPr>
        <p:spPr>
          <a:xfrm>
            <a:off x="7035285" y="50928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56DC60-641C-43DB-ADA6-4C9DC6C205DF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2C97361-D66C-4F2F-BA9A-2463A0D3C50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474E1D8-4D9C-4A81-967B-8C230916470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2D237F5-DF6F-41FA-94D3-9D034B24A84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6FD6D94-5C7A-4C69-A55F-3761E2514F7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DEADB2B-27FF-4438-8ABC-EA214B533E5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B168283-FFA5-498B-97C3-3B1DAAEF418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2DA472B-6AD5-44CA-880E-9264304EF66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301DE39-2C90-409F-B156-182A33D153CD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F1706C0-E6FE-47AD-93C3-37B35E7F082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8E78B1B-E59B-4ACF-8D5C-FB813320C93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ADC655D-DF07-40B1-82A4-9707C8659A7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847ABF7-17D7-4D57-A0F8-4F4A736ECA2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69055FD-CBAF-466F-8371-80CFA04343C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6D32DB0-7483-41B4-9D93-CD0DB3CFDD1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A7AC505-2918-4DE5-BAE3-93871826F59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033DCA6-7C8E-40C7-84BA-12384D695971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F80E86E-ED4E-4995-8CF4-838390E0560E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C05F885-E334-4271-9CC0-50D0B7E151F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3E0AA58-6FF8-4BC1-8B2D-113D9E699A8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A4C340F-5E8A-4916-A4C2-D913055DB276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0979808-DE56-4A65-B969-4E02BB7DE35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69F2117-58A5-4C8A-8300-0B5B5158486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0061077-8EE1-4399-8C05-684BB95575D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2970BC8-EF8A-4691-8EDE-600E7B44A7E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B171860-0758-4396-A207-14F4076486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7616484-F7B4-4AAD-A522-D9C07C4BB5D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E4C4C2A-65CA-4BC6-9E8E-86730E40710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A1EFE6D-171A-487A-A7F2-98CC3692291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EF0B4F1-0493-41C3-AB1F-9E113184312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DA74DE7-4A88-4A25-B4BF-9E5E73DF744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F231D0C-BA2C-46C2-8012-44D49B4F42E0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5449A4D-3408-4C04-B7E2-3B6A1EB14C1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3139FEE-89BF-4B42-851F-0E44E200384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4E044CD-0159-47FC-8235-6B31C4BB5F77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E39C3B1-4449-477C-A213-81DD3279244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02956D9-F4CE-4ED8-9A01-5E00AD57345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FB83E6F-CE65-497A-8F74-EA6F52DD45E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E203A73-82A0-4FA4-AD91-41CB7288291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21F7BE5-22D0-4618-B183-381456DD6FB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054A9AC-E215-4B75-9DF4-9A6E28A3D3A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DD04D92-5D95-4F10-9F30-46DC9DF0FB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17451FA-A960-4526-8B45-8BEE0B45D78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33D8562-860D-4646-82B1-E5B3BDEBEDA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F71F36E-7822-4D2C-A540-E47909B2032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21CA697-1682-4962-B690-88AD47890E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85464DA-4AE9-4465-A2BE-405CE64F4B1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DC7005E-72C2-42AE-B181-3A3007EADD2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3E01439-2A12-4FEA-99FB-CAA9D2D6730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9C9C75D-2228-4A41-9E27-395A8C7AF0B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593FFD6-5B41-4099-AF65-9023AD191ED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D8F4CD1-7EC1-40C5-B1A6-193BBCFFF2F7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4698513-DD0F-4F99-ABB7-B38A4F42F19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B22CBFC-5109-4521-B70C-8D583B728E5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EFCDBF3-EA07-4188-9BFB-88358A5798B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1D5C83E-B7E3-4065-9C98-5207906E0AE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E6E3FD6-2D78-4983-9A02-CA5A8A2D83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5D96BB7-2337-4CD7-BC44-A821D41BFDC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1EDD104-2EF8-43EB-A934-B81E3A67CB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E5E19EE-5409-4B26-B27B-3F9A23B34F1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3859ADB-453E-4164-BBA1-C644A98CDB9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C7EB32C-7779-4F63-A812-0FB16AD813F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F18DF31-0439-48D8-A082-FC1E40D878C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F94DD1D-7BF3-4A46-90DF-2E7CE22E8A8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AD706AD-4560-4952-97C2-DBFEA1BF8C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3AF243C-6480-4293-8969-4EB368934BB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88D3DC0-DDE5-4301-A111-EC17197EC7BF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FE21755-0428-467B-A6CB-8BB8831C0CB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4AAA8C6-95BF-4E68-9FFC-4F3CEAF773F2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99DCF9B-D086-4D87-95B3-6206FD259B5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27A89CF-D3C6-4C58-B406-5444170319D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90517D1-1E44-4E34-98BE-56FD1D8EB0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0111A9DA-164C-4C61-B8CE-BCBB329437D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D167C7F-6EEE-4469-8917-B4D9907CDF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9AC75A0-F9AC-4567-A83B-D1EBFA36FE8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0825E1E-A109-4AB9-9D1B-B41F12C2001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EAEACD3-19B5-4F7F-B0E0-893035C1507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907A0ABD-C78D-4896-BB54-62B97A10A72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2E65D20-A4DD-42E4-84D0-AEEA25338C7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D5A381A-A8C0-45DF-A6BF-A008F3B2FCD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95E7BAA-E6D7-4408-B82A-A7DA09929A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66DBE76-94D2-4851-80A6-CD1A30B1CB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D944696-A2EA-49E5-B6AB-8FA525481F7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430B70D-B0C0-4EDC-84C6-18F4284DC0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63B06B1-8261-440A-BDB3-8CD50EC1008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668E6BA-FD9B-44E5-A544-567841303A5A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4606F3E-D221-4994-8CE3-85F986DEA55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D3A6113-3E48-4E5A-94D5-C3E949800E0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83CEAEF-1019-4184-8613-46D4C0F3230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121E215F-8AD0-47DA-9823-02E84563AF0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E7D3F4C-BC2C-4400-82B5-38A202978D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C0F25278-2400-46F3-B4F8-2F2A72F9FE6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01DC23D-EFBA-4CA2-AC9B-4AE3BA90E8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042308A-11BB-4FC0-9761-0910B774A1E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9307255-C26D-4A1C-82A3-FC176365269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84053E8-8172-47AE-9177-D64C4784539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818D8C1-A553-4974-95D2-A33F493B752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42FAFA40-D028-4482-B64E-5112B515F70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39C5A15-842F-4BEC-AFF5-63B0BDD8442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210273B7-D502-41A4-BECB-EA91474E1F2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F6E0752-D621-4D1C-B752-F4A88241CCA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7CF4E43-0B35-49C3-B787-7B4B54576B7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9379A79-7816-47D7-8D48-17F16EA162ED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3BB226-6998-45BC-BADD-AF54CFCEE495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9C7744B6-1E9C-4BDD-90C0-314988384FF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4F76A294-5442-44E3-A181-2B0DD4A2CAB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CA7151AE-DA46-40BA-BA0E-9515C0107BF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F758062B-2B25-4AA1-A3A2-1F9A831110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07731CA-21D5-48F5-8BA0-974B1092653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FC652B6B-9355-482F-91BE-61344B5F866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3352FE8A-F20C-4AD6-9D06-60497CD986B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4B7848B-4B06-4192-B8F6-EA08A7C75E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F0BD2B5-B3E0-4ACA-8EA5-3912F0064726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506A685C-47D6-483F-BCCC-281320BBA25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156A081B-BF3E-448C-8E07-D0EA99A800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BA05B31-EAFF-430D-89DE-77B2DEC08E1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382D7DC-44C2-4B29-8EC5-729F62D961D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D7B2ABC-3148-4A42-9A34-18BC78AEAB3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EB1207A7-CA84-460A-A48B-65FC301EA5C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8974AF0-542C-40A9-8A17-B4F09094F10E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31D618B-1317-4652-862C-21F4F723C5C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A7A450CC-B18C-4C4B-BA99-68097A6989EF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260D4387-83D9-4ED8-AB2F-A4EF8DD2EE8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8DC3E51C-C6C8-4037-894C-D31B122CE22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F3AFFE15-8A23-4CB6-A9D5-AC37F6BE0A8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71E09E3D-CA68-4452-9DA9-F4102CB7413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363FA95-F432-4503-A5FB-9F6C6DF103D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43FB74C0-D190-4976-A1F6-586E55CA866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6B124824-95D1-42AE-84E5-CAC853B1D22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59E4AC47-2293-4CD7-BF7B-499513F7D49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27690AFA-3CD8-4D1A-84A3-1E9763A3BCE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3AACDC6C-06C3-49E5-9233-BAF61C2202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BA4A609F-5F11-4355-A562-9EA61FD31503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87942540-EEC5-47D2-AE0E-A422184F054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AD9F0A5-BEC8-4BA6-9F52-24AF802FE75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3F372F54-E508-459E-92AB-248D32F8807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88345F7-35C1-4C90-A721-98CFA50FED75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3BBAE82-AB4D-4700-AB51-140067F04A8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689F6C15-AE18-42C4-B633-CD415AD2023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3B1649C-ABC7-47BD-8556-CD9D9749467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C0CA0BF2-A269-46FC-B4C2-18EB952C7CC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17687040-9D95-4ABE-B5E1-D3406089CC2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47080DE1-EA02-4748-97F2-BA2CBEF1B1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9CAB1953-8945-40A4-9287-3BEA08F56E62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3D7E3C42-0682-479E-98C8-53253DD0F311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12947B97-DB43-450E-861F-D435FB348641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82776E58-07D8-4674-BA92-2B99D77D5A9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381BDBC-8346-42EF-963B-C71E2DFEC83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8F001699-C068-465B-824E-FFBECE035E1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E8FCC3D2-F390-407D-9B16-CA791620001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D49492B5-D140-4881-BBD1-D8E0F3710AD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AA768CE-99FA-43E6-8D9C-76C5BCC92F7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A4C2F76E-1C0E-4821-A928-D5A6418A787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18E1790-8314-4FE4-A881-728A08A7B6D8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8117F9A-0847-4461-8D8F-494F655C7C0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9B35407B-5274-4A95-8E3F-817B4632C16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F462D36-4744-4994-85C4-2CCC0C86A23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4A8FCDA1-FCC3-4189-8CE8-FAAA8C50FFC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E91E5B56-6B9E-45A3-87CF-A766CF24A9E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819F274-5ACE-4220-B7DE-77FA913299B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18456CB0-583F-4ACA-A608-03AD2F0160A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B45D72FD-CEF7-4CB8-9395-FF7CC37CFD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D72E6162-7DE0-42A9-9EEE-990328D766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6AC2AC0D-1BD8-46BF-940A-2FC69CD1130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949890A3-FA24-44B9-8E09-3CA567AA3DB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41B5965-5DBA-417C-84F6-28FAC8C4215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BE41E65D-8030-4F34-AF70-4B355B56FDF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3BDC9058-F651-4819-AA24-4A8D6D1D616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394D5E90-3EE2-40C4-B609-A743E257B2B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90BCF2F-EBF7-43C8-8D7B-371396C70F9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C0DA5C2-7FEF-4799-B821-18A5E6C89FFF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A3F16DA-9593-4B1A-AFAA-C138808E6C2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FD394204-F4AC-40BA-936F-901092869A5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F11ACA1-001F-4622-884D-580D037E262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BF39D155-6E98-4FA2-979E-A26FFAA9655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8737368C-A9E3-4C26-A051-31E4CC90B5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C419C786-487A-4BB1-B759-D80B1F6CE1B5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5D84FBC2-8118-4892-904C-6EC079C9090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EA89590-AF9C-44EB-AFEF-B9F260BAB9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2A570AFF-FE55-4623-B84F-3E7CAE9860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532124C4-7D54-438B-B4BB-FC476006925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BF37890D-116A-4603-8EE6-F9086115400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C5B481FF-09A0-4D28-8E4E-D98E6E3776A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A16CCDE5-704B-4D94-B71B-B7ADB82BAE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BB22156F-3B1D-4282-8DB4-EF0412FBDC1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7777304-6529-4D2D-A287-6E0EF951F4C7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52859149-5EE3-42A9-B3CC-807F7D1A1A0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9DF83892-C9A9-4F4A-AF1A-8B736EE4A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pic>
        <p:nvPicPr>
          <p:cNvPr id="3" name="Câu 6">
            <a:hlinkClick r:id="" action="ppaction://media"/>
            <a:extLst>
              <a:ext uri="{FF2B5EF4-FFF2-40B4-BE49-F238E27FC236}">
                <a16:creationId xmlns:a16="http://schemas.microsoft.com/office/drawing/2014/main" id="{7C27107E-5C33-2211-7687-FBADBC8554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18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6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Montserrat" panose="00000500000000000000" pitchFamily="2" charset="0"/>
              </a:rPr>
              <a:t>Biển báo nguy hiểm có mầu gì ?</a:t>
            </a:r>
            <a:endParaRPr lang="fr-FR" sz="9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911475" y="4081577"/>
            <a:ext cx="234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C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Mầu vàng</a:t>
            </a:r>
            <a:endParaRPr lang="fr-FR" sz="280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911474" y="5090596"/>
            <a:ext cx="234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</a:rPr>
              <a:t>Mầu đỏ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562334" y="4081577"/>
            <a:ext cx="216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Mầu xanh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553957" y="5105810"/>
            <a:ext cx="2432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Mầu cam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468FC3-2975-4A08-ACE4-06E3AE95B9C5}"/>
              </a:ext>
            </a:extLst>
          </p:cNvPr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rgbClr val="FFC000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8ED68-C695-45C1-A233-A06000E67F88}"/>
              </a:ext>
            </a:extLst>
          </p:cNvPr>
          <p:cNvSpPr txBox="1"/>
          <p:nvPr/>
        </p:nvSpPr>
        <p:spPr>
          <a:xfrm>
            <a:off x="2384425" y="50928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F6B512-23F5-470C-9077-2511DEC9328A}"/>
              </a:ext>
            </a:extLst>
          </p:cNvPr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E49CD6-865F-46D3-8505-25F4FDA4CF1D}"/>
              </a:ext>
            </a:extLst>
          </p:cNvPr>
          <p:cNvSpPr txBox="1"/>
          <p:nvPr/>
        </p:nvSpPr>
        <p:spPr>
          <a:xfrm>
            <a:off x="7035285" y="50928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pic>
        <p:nvPicPr>
          <p:cNvPr id="37" name="My Video">
            <a:hlinkClick r:id="" action="ppaction://media"/>
            <a:extLst>
              <a:ext uri="{FF2B5EF4-FFF2-40B4-BE49-F238E27FC236}">
                <a16:creationId xmlns:a16="http://schemas.microsoft.com/office/drawing/2014/main" id="{63EB98EE-C0B4-488F-AFB8-6C6F39E5D89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684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5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Montserrat" panose="00000500000000000000" pitchFamily="2" charset="0"/>
              </a:rPr>
              <a:t>Ô tô là phương tiện giao thông nào?</a:t>
            </a:r>
            <a:endParaRPr lang="fr-FR" sz="49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911475" y="4005377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</a:rPr>
              <a:t>Đường thủy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911474" y="5077896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</a:rPr>
              <a:t>Đường sắt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562334" y="4005377"/>
            <a:ext cx="216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</a:rPr>
              <a:t>Đường bộ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447633" y="4891075"/>
            <a:ext cx="2432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</a:rPr>
              <a:t>Đường hàng không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468FC3-2975-4A08-ACE4-06E3AE95B9C5}"/>
              </a:ext>
            </a:extLst>
          </p:cNvPr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8ED68-C695-45C1-A233-A06000E67F88}"/>
              </a:ext>
            </a:extLst>
          </p:cNvPr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F6B512-23F5-470C-9077-2511DEC9328A}"/>
              </a:ext>
            </a:extLst>
          </p:cNvPr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E49CD6-865F-46D3-8505-25F4FDA4CF1D}"/>
              </a:ext>
            </a:extLst>
          </p:cNvPr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171FCD5-5BF0-4159-B0E8-8948B1340493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3A2E729-31D8-4267-A8E8-3A95789DFCE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BFCA21-AF73-43C4-A01C-8EEA4227742F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A4B95D6-139B-41DC-B8EC-B6E62056954F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C731527-137A-4F0D-A586-C9CC3C2E5E3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808DCFB-7B1C-4AB0-9A91-50E274CE43C0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4B5FBFE-6319-439B-9F7B-E077EC043E1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23BF5EA-37B4-4E7B-A1F4-C1F340144E53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AD838C7-EEDF-4585-9015-549AAA57AF3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A7988AA-F65D-4CE1-AE05-DD497C11340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3B37FA6-6C54-4779-9B71-A3268D6405E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C22BFA4-348A-4DA4-81FF-D9F3E02E229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61D54F9-0B57-43CB-B4E4-F465127CA526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55489A0-D3EA-4273-A690-0C2950670F1D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E212AD3-6D24-472A-AEDC-81795825F8DD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3D21650-9B17-4C24-9C31-39B59BCA6162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4D23814-D5BB-4F2E-B490-05F7C0C2AD3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DD7E21D-54B2-40D3-9C6B-2D7F3C7FCFAD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9CF8ED8-964D-4DD0-B004-32E6BEEA31A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32F9099-5FE8-4155-8E36-65D83101C23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4F63E5E-79BC-428B-BA0D-12FBB249EFD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036E5F5-7429-41C1-94C8-54BE0DA77A6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7E492C1-7BCC-4D5F-B0A9-5CC3EBA11580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BF99316-D22D-4268-A488-87C6FF6551B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DDB7CE8-1402-4AF1-98B0-157969C9822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956C6E84-03F3-4121-96BC-1472A846F88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955FF57-DE54-4AB8-A312-A754E0919FE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8B53952-0301-40CD-8736-A9DDD82C4F3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91A4B35-0E9C-4C35-93F4-D6A777C285E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BEA5C70-89A8-4314-84DE-E601A42F3A68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BEDAB42-5E5C-489B-AF60-08187517789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715D1CC-8EDC-4671-9860-E578F102992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5596012-855D-4CDF-BB9B-3FF9EE69E54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8E453FC-8084-412C-90F3-180CAE767B0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DD79F4C-CAB3-4580-AB28-49969802AAC0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B2B1FEE-04B1-42B5-832A-091E55ED1A1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1E24269-AAA2-452E-B6D9-7FA1A7B7632F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26F93D7-8A40-4C4D-BB52-B26026C00D0E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EB91604-36ED-4805-AE7A-AC1AA086238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DCD34F8-56B8-4D93-AAB1-15B9DC85960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E1D9EC76-5F3A-4982-B4FE-A3D4EB6364B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42075C54-6569-461F-A151-6E6478F7F85B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0B86987-202B-4BCB-8F7D-3C1D1AC2D17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04DC33B-B437-45F7-94A0-8D53F096FC9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F6A6288B-B4A9-411B-AD55-FB83451D050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E513F7B-25E0-49E3-A3D1-68CAA0784D61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E9DC951-3B9E-4815-80D8-8991F2974B0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CE56ECE-44D5-4125-8AB5-97588E4D1D95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22EF7AD-AFBF-4EF8-B180-D66241C4A67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E790ED7-8CFD-4734-A3A8-E98826CA7964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0A7073B-FD54-4E8D-BBBD-DF9F07EA502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40A4397-614D-4DEC-89EA-CD9867222373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87AACF6-61E6-4AB3-936C-2A1F6E249D15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0135F5A-E09A-43D4-8DA8-F8465607AA3C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455BF2E5-E1E0-4A72-9D85-8B8ED8F40B86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10E9A944-671B-4166-9768-4C52C8F1DD32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CD653B3-4BFA-42D6-AC79-5819A2D2099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A4F3584-AC80-46C8-B654-C8D51138A40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AEA241CD-29F3-4A55-9057-327ED5985AF1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D726EC6-EB9E-4378-87FB-1CF14A3A6C54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12EF8AA-B09A-4F9D-9A88-1B8E0DE4AE23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3892BA8D-AEEE-4E19-93D3-8810FB1176EC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7FC6DD9-C022-464D-9F74-97D35DB47D9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8C969E8-5511-4174-95FC-8CAD2DA4D96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6D523F95-11BE-40B4-B53C-4D6AF3A7731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4A24A524-329F-430A-960A-3BBFC9C665F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071FDE7C-9E3A-446B-B965-840A69DD8CC4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EC56E7C-F43F-4C96-B248-EE8DBE05300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AEB0C4A-B37D-4CCB-900C-80AB70EC7D73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8C1E000-6727-4593-BD04-D474A4AC88F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08F755E-9BE5-4018-8B78-03A6CFE96A7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E5F666B-EEA5-478E-A1E1-A983DEDD130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289B6805-AF3F-429E-950C-0542356FDCE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F1A95706-94B7-499E-9F8F-1895D70AADD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0E5B2EE4-FFF0-4AFA-92C1-D4549F6D4862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FB8CF7F9-6EFE-4077-91F3-02D077C7ACD2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FEACDC1B-7FC4-46F6-9114-D2BF849B62E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1FB0029-CF1C-4DD9-AE5F-53C8FB426DF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F56D3951-6A02-4252-AB0C-545C6E346C9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5A191B5-5842-4EE3-A6F2-65E55C30A9B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E50E7046-1F68-4653-A73B-0B41D52D6D9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4FD3240-3F36-4729-B02F-ABDF22F7623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DB1B7F58-7397-42BC-BF9C-C79D6607F0F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B5D5F2B-DC70-4A77-84BC-F12797D1FF48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35AD9A8-92A9-470A-924D-1A9FB83A559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AEE3DE0-DDDB-4292-915C-0A1B2BF7AFD1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A1331199-A17C-4DEC-B8A3-FA58C1E0416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356B99D2-CD5A-4CF7-A965-375C9FCB046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0B6D7FC-83A7-4EDF-A42B-A8D39008E7EE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EBEF8D23-9957-4681-B1EB-8775E1F87692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EB254F4-1F0E-40B9-8C32-5AC77611576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A554DD3F-8130-4D5F-BC6D-907E3B9B911C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D76BF4AC-F528-4F63-B87A-7957E31E84B7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C6680C7-29DE-42D6-9C50-3EE43CD79173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AA83E85-FB84-40D6-9AF4-834EE2A77B9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1593F5B7-F3AF-402C-AA38-569BD605244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D256F119-1C82-4605-9C54-A18851EC87AF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CA768435-840D-413C-A564-16E517C85AF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C645B532-4069-4D76-824A-378557DD0319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FFE5C7C-2D45-4443-9D91-517EA302501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414B39F5-8384-49D1-92FA-55C8DF3BC7B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6722E8FA-522E-4CDD-99B7-BCC6CAC6DDA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52EE9EB0-4F6D-4047-A717-0D852C600331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AD4EA1F-E6AB-4752-B4BD-7E4C33C022F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27FB79AE-1B13-498A-B44A-00D3A72EDF0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44467ACB-A69E-4662-A1B7-FE381CC3BCD4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16E2A924-826C-4121-B304-537322795B8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72485BA6-2B0A-4B42-8E6A-6561DFAD972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5469EB6-6E40-4E08-BD39-7E4EC063E11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C864C830-37E7-4183-AA92-75E3A0028C1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DDE1A1C3-3833-4F1A-AF86-589E0A24F909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31726D02-0AC6-4B7F-857C-4B2B11172CA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5C76D8ED-62C6-4106-9FB4-6EB11EBB639C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A29E0014-4C93-4FBD-8027-8BE7AFD65D3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70B5539D-AF58-4545-AD37-DECA5C24F84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1F618F16-5369-4309-8190-7A9EF6CE5B45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96D6880C-2116-4317-9B5C-90BFC6D0A27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A50D4E68-F25A-4C4B-9753-A14FA4233FB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1512C50E-11B1-4B09-9FF4-EA82566E80F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1AE420D-5967-44AA-B71A-DC19339928BC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938F02B-C371-4828-AAAB-5EBA32BD796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A4AA18C5-8682-4B39-B985-7C5568105B27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BC47E8B2-8AA2-4ED1-BFA1-1F84A5EA6198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5A62EB03-E59A-4447-9FA6-9B93DFD5DD1D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1E892CBB-2DB2-45D4-BE4C-C13CED3EBC7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D3EFA66E-6D2E-4C69-B13A-9DAC9DAC2FC2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4F63E03A-E679-47A1-89EC-47C536F68D2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46DEAB4F-25D1-43E5-8134-82584DFB447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71AF7C83-C665-4B51-9067-241BEF6EC31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9782624C-D7A2-40D5-AC37-6BD7083AD1D5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7F4D0DBC-7C3F-42D5-9C21-D2387AF49F3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B007161A-62AD-4A77-A913-ED114A63A144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9A7C424A-765D-4556-993B-75BBC4CFF7B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20684788-CB2F-48E3-8B8A-9CF63FB6464C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35FA4BCE-71A4-414A-BFA6-6AC6ADD6109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E7F3068A-D7E2-45B6-A948-F7EA587A5B5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FA58F022-36CE-4C4B-A6EE-936DA770BF17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94B06BD-0621-47AF-88F2-D9E04DED1D5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ACB46477-F914-406B-8CE5-8E17070E951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84F1F954-7E46-434C-A0B8-8D64596E186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70A910E-E0BD-4070-87F6-69C8CAC6C71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01D857CA-2563-4FA8-9D94-CAF9CA39DCD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CCBDCF57-C6D9-4306-A2DF-3F8DCA6D9CF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8C492992-D79D-4478-92C1-2F27EF70A189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21912261-0EB8-47AE-9326-436F1F55E353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56C7BC4E-8A45-40B6-929A-D6CB392DF32B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63BCE991-861B-4F2C-97B8-B3A71CDA4C9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D6666D34-A869-4D64-B299-272E1E7284DD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DA1C2440-FDFC-4980-AEE7-CB47D6C1587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A9B33FAC-3443-4C54-B577-AB85846AB397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773C8821-7795-4775-9993-A68C7273EB9D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435241C-E988-48C1-BC95-C9DBED6C7378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2E5FC128-9772-4AD7-99F3-068ECE2F054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DE9D2681-9E7F-467B-8B57-D112CF959EF9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6D457AC-DC75-4F6E-BE36-E0C70AFDE9A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F9AE9B53-C24F-40B9-AF80-DEC7A9C348DC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CE806FFF-B21D-4BB6-9FB7-8ACED3CFC35C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806343C1-E07A-4B17-AF66-769DD81EF8A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DA66A706-D37F-41BE-A593-61C0E66885B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73D4E32B-1137-4D37-B557-A11BF956AD25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49CBB721-2454-419A-8CC9-28166998854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2809F750-E44D-47EF-B32A-17F2B08F4B60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3B9DC5E7-8628-4329-A9BF-F83CCB91B7CB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5ADBC1C7-5E59-4613-BD4F-95077ED26F3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6D41C152-E410-414F-AE14-F16446CAB45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D2E2E30C-851D-48CC-AA9D-F1819C344148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772CF061-C7E9-4E42-95CC-14DA307E9BD5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2C73886E-3625-4C1C-885D-26B5968D4C6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131FCD45-7465-434B-9074-139F435CBC6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18E6681E-9F1F-40BA-80AA-44819ACC7879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A90AE44-3734-4CC9-9330-1F60E54E2CCF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E36E14A-1F98-4910-886C-E1607CBCF212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DA59D75E-5D73-4A61-915E-159729440C78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FC397473-52A2-409C-93B8-81379F72BE16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6AB7B563-06F8-4368-81CF-48F2DE9A62F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77F9CB7E-A87C-474E-868B-D010EB9FCF1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1DEA997A-C118-4813-ABA8-4F6DDCFBAEE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77A97373-E482-49E3-A74E-EA76574C330B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C5DB183B-AB47-4C45-B0EC-375CC92709A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A3935519-B94D-4F57-AAB7-91F255C9F99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E50E0042-6E55-40EF-B938-C106F073986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4183EDE3-FC8C-4EA3-BD3B-0E2FF557F67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09528AC8-40BE-4231-959B-3EE13FE6231B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C50EF7E3-F781-4DF0-A497-264963714F47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486F238A-7A00-461D-8515-55B8940E783C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31248C9E-CFAE-474A-8774-84DA8BDB4277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52EE6B50-46E8-467E-AF13-FBA9C6C422D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B10A4F49-7DA8-45E7-88B7-CBB7E000C6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pic>
        <p:nvPicPr>
          <p:cNvPr id="3" name="Câu 8">
            <a:hlinkClick r:id="" action="ppaction://media"/>
            <a:extLst>
              <a:ext uri="{FF2B5EF4-FFF2-40B4-BE49-F238E27FC236}">
                <a16:creationId xmlns:a16="http://schemas.microsoft.com/office/drawing/2014/main" id="{D6BC50B7-A4EF-C7A8-AC0E-4DEE9F0409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32588" y="-8226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86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10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Montserrat" panose="00000500000000000000" pitchFamily="2" charset="0"/>
              </a:rPr>
              <a:t>Ô tô là phương tiện giao thông nào?</a:t>
            </a:r>
            <a:endParaRPr lang="fr-FR" sz="49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911475" y="4005377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</a:rPr>
              <a:t>Đường thủy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911474" y="5077896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</a:rPr>
              <a:t>Đường sắt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562334" y="4005377"/>
            <a:ext cx="216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C000"/>
                </a:solidFill>
                <a:latin typeface="Montserrat" panose="00000500000000000000" pitchFamily="2" charset="0"/>
              </a:rPr>
              <a:t>Đường bộ</a:t>
            </a:r>
            <a:endParaRPr lang="fr-FR" sz="360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453247" y="4913223"/>
            <a:ext cx="2432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</a:rPr>
              <a:t>Đường hàng không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468FC3-2975-4A08-ACE4-06E3AE95B9C5}"/>
              </a:ext>
            </a:extLst>
          </p:cNvPr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8ED68-C695-45C1-A233-A06000E67F88}"/>
              </a:ext>
            </a:extLst>
          </p:cNvPr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F6B512-23F5-470C-9077-2511DEC9328A}"/>
              </a:ext>
            </a:extLst>
          </p:cNvPr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rgbClr val="FFC000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E49CD6-865F-46D3-8505-25F4FDA4CF1D}"/>
              </a:ext>
            </a:extLst>
          </p:cNvPr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pic>
        <p:nvPicPr>
          <p:cNvPr id="37" name="My Video">
            <a:hlinkClick r:id="" action="ppaction://media"/>
            <a:extLst>
              <a:ext uri="{FF2B5EF4-FFF2-40B4-BE49-F238E27FC236}">
                <a16:creationId xmlns:a16="http://schemas.microsoft.com/office/drawing/2014/main" id="{B0F32EFF-B8AF-413C-9070-859ED1A6946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654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5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Montserrat" panose="00000500000000000000" pitchFamily="2" charset="0"/>
              </a:rPr>
              <a:t>Tàu thủy là phương tiện giao thông nào?</a:t>
            </a:r>
            <a:endParaRPr lang="fr-FR" sz="10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911475" y="4005377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</a:rPr>
              <a:t>đường bộ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911474" y="5077896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</a:rPr>
              <a:t>Đường thủy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562334" y="4005377"/>
            <a:ext cx="216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</a:rPr>
              <a:t>đường sắt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553957" y="5067710"/>
            <a:ext cx="2432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bg1"/>
                </a:solidFill>
                <a:latin typeface="Montserrat" panose="00000500000000000000" pitchFamily="2" charset="0"/>
              </a:rPr>
              <a:t>đường hàng không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468FC3-2975-4A08-ACE4-06E3AE95B9C5}"/>
              </a:ext>
            </a:extLst>
          </p:cNvPr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8ED68-C695-45C1-A233-A06000E67F88}"/>
              </a:ext>
            </a:extLst>
          </p:cNvPr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F6B512-23F5-470C-9077-2511DEC9328A}"/>
              </a:ext>
            </a:extLst>
          </p:cNvPr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E49CD6-865F-46D3-8505-25F4FDA4CF1D}"/>
              </a:ext>
            </a:extLst>
          </p:cNvPr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E58C8B-5B8C-4CC0-9A5C-C046E19BA902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236408-348A-4DDB-B67E-A5E89A2CD28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191E771-4154-4682-BF61-B84F5DF787A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4BC69C6-D3AB-4FA2-BF4A-87AD53DDB86E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E1C0252-281C-496F-9323-F6ABF4702AB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16C5070-C659-4656-9E32-8BFD5BBC28A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08E4B3C-A1C7-4FC4-B4AF-13C7A363D59A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828491A-AA1B-4CD6-A48D-4788C31EBBA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290B7D0-D07B-4573-B52D-FF0B58A795C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C4A75CE-4463-49EB-9B2A-D52D20F62D3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8A4EF53-4ACC-4AED-96FC-2ACE92A19AF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EC55844-1F2E-4C50-85BE-5AC99097BDC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D675C09-48A3-4EEE-8913-7775C33713B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F731A7F-40B2-4F91-A1B4-CB918E9AE337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2940A03-AA41-4B16-BC86-82428CB4298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A670AB9-3F15-488C-BAFD-4777DE027A4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213C951-9F84-4322-9609-9289086FD61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26FF8A2-8CED-4E79-B781-60E280374267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85CF650-5383-4470-BA6E-1F5339F74D2C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360D5E6-7EA4-44DC-9C9D-624F83028AD0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E911959-17D7-4CFF-B181-5E0E8E4D77C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6854765-B325-4750-A2EA-CF1CEE51371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AD09332-196C-40FD-B6B9-4D02B378C24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0E510F7-185C-45BF-A229-2E21F477636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A7E25AB-6583-4B82-8B86-38146A9B301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285C51B-C771-4B39-9317-457D6B3E5939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C1E8F0A-3D34-42BA-93D5-49190B5D32F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6E7DD52-6F5E-4A1F-BA2A-143FA8CB6CE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61D0D03-D971-4033-BD86-7E6EBBBDB18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4E326E5-C60B-47CC-B128-54A6177956F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3EB5396-F583-40C0-B238-8DEECC7DF077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0B4C5FF-A6C7-4F5E-9533-1A769255AEF6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0382D25-5344-4DA7-9235-3E37977A7A0C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9AD3B7-5C82-4184-9274-55191C969D6C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DA41F0B-6844-4839-AEC3-4EC042BC96DA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B30EC4E-2049-43D4-97C9-87997F9895F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A7928CA-ACB0-41B7-A0F3-468A02157EC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D793656-4763-49FA-BD6D-59B4DA43DD77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CD52C9C-4B3E-438E-88C0-9C506EBC443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969989E-0918-4E9F-B550-B53FE4B3DEA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381798E-0963-462D-B10F-337F8C921A0A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02A1C4C-4CDE-4B09-A853-24AFECF9652C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2B2903C0-F47E-4B1D-BE23-7E2E237E861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82C2046-DBEB-4B13-8201-0EED911A9E1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DC981BC-DD47-400D-B54A-B2DF8CB6826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E410A1AB-320B-487E-A42F-2009D6CE4A42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A3547F9-4E3B-4010-99AA-F4B832C575A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616036A-BF96-4D1F-AD74-AE74C8C95F5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4155D8C-2714-48A8-BD11-B7EF53CD086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D87418F-F17F-4E76-9BC2-9A5570912E9F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D156DEB-42A1-4A1B-B2E3-3D33270D425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A361276-2818-4622-AECA-50FBD0328965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9062AFC-A0D2-4AE0-BDC4-8AB77F5F576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56E9535-4ED4-4E7A-B3A2-2FC5293977F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423EDF0F-2973-45A0-8A3B-0AB3831A82D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403980D-E4A8-4F4E-88F0-562EF6EFFD1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C863F4C6-1D46-411D-9873-471B8F89A2F7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9B07A3DD-FE0B-4525-964E-7E0B4676F3F1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270347D-7B67-4CD8-B4CA-367CFA6608C1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1AD467FC-2E7E-4B0A-B279-5B2FC4D284D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818F49C-206F-4118-A5EF-6BD78B8A419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5AC35147-2BBD-4705-8CF3-6446F1A157B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D93C95B-6FE4-4051-8032-BA3B4A47576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EF08CB91-950E-4BFA-BE1A-F6ACB70C38E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1A7534C-43BE-4406-A701-19CC945B84F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9AAE999-7E58-4E02-8249-27051C7F2F7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E25A4C9-FFC8-47C2-8C86-B60489013DF5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7BD3D29-0C66-4820-AE9A-6CF6A9D92D8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87CE140-314B-4D0E-A479-C576E08FEEE1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E218A4E-B324-4E05-9504-39E3333324A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B1608969-A9B2-47BF-9756-4429DCD96A0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58141A28-4A65-4861-90D5-31DC8D10EF0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ACFDF43-3B92-4071-AAB1-1D57E6AC00D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2C29B707-5101-4EF7-8138-FE6D1487B82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FE324BD-563C-4E83-B0EE-CD9B8958481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E5B8789E-F392-47F8-99AD-9140717170A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AA35B778-6FC2-4F3B-9FCC-A4BCD4CC3739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2D69F3E7-3839-4427-BEEE-09A49FCA3E3C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4111BD89-BA58-4F73-8949-13520611651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4D9D9FC4-0C06-44C0-B034-799B0762E545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0A390842-AA6C-4458-A3DB-F59D58CFD16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4AD132E7-2979-4070-9FAD-330C5D0795A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09B0BD1-EF93-4191-A705-5F0C8A4DDD20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9138ABC-B369-4914-9FFE-DCFBAA2502D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ADFD2A4-7AA2-4860-A2AF-EE916148065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F1AD6FF-E0E5-4EA5-83D1-173CDABA78BA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6C57CCB-E95D-4511-B40A-693A7CF4BB7F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03538C1-043C-4F34-AF57-685AD752ABE6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8231E65-7C16-4C7E-AB1C-882605EC107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8C8BBB4E-8187-4067-8F5B-AB3CB9A46F0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CC283B2D-4528-4431-8896-E0942A19092C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1EC3BBE-76F9-4E99-AB53-A0E53D5EBBF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114A9E33-7C25-455B-9C09-80C2FDC188B7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D164E201-9062-40CA-B34F-291BC476983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17DA005B-D031-41CE-8E68-5DB349BAB663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9F842322-DF07-474A-B8A3-9F845E53CBB0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BC63B85B-1EA0-4C07-8497-E16C9EFD88A3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71A0DD80-0AA6-426B-9D27-43AC99627682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3A2F8621-D7C4-4AC0-A6E0-12259F643CE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82B5B182-6257-4427-B09A-59925AB72673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10470F4-E740-4DAA-A751-02DDC9FE60D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6EFBD02F-D016-4A6E-93E9-352A16D9DE8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3C46351-26EA-48D2-BBDA-B819358FACAF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EF117AA-B074-454B-A909-CFEA129880F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0DFA5821-B698-43E1-8E7C-852163B1358C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1F6639F8-C2E9-4AB9-A6F5-DB5876A6BB48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0CE7B16A-BC20-4A17-B321-8D818BB7FFFD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E86B9B6C-CC7E-45E7-B2D3-CCAD5BA0AF30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BEA70E8F-A876-42BE-9DA4-45AC8F0E4DB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5A7FF271-8DD9-41B9-9377-45E4B5753D4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E058BBD1-B067-4343-9A1D-7337BAF55E3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E249A475-95DC-413C-8688-3C914D03A08C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BAE40CEC-5FB0-4856-A517-A387AB9F9EF0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ED5FC400-F752-4DA9-B175-37C868F130B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623B90EA-0753-4FAA-8A99-E34720D0A26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40F4D80-B892-4118-92DC-E19A06B04F3D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914C5169-95F2-4158-92F9-C7E535F40F4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6982B280-9351-4CCC-92F7-CF33D9358207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72B3A41-9920-4A7E-83E3-91671680969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34B39A60-4C53-45F0-AA79-84C951AFDE9D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3030576-F04E-463C-8769-16A22A754C7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932A3E70-75E4-45B9-8E21-6C1F2F599F1C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2E7DD7C0-2F4B-4735-957D-B8D35067F4C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CA7BB673-F89E-4EFD-9E6B-D3C6201419A2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429A0A30-A690-4FD8-B934-E07EA8F2995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75FB952F-2EC5-4966-8683-8566EC353B0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4EC7D88B-6E1A-45C0-A32D-39DB7A33EDF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56DDE1BA-B691-480E-952F-6E3618C055FC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8C5EAAA8-898C-4D85-B371-57DB6CBFAAD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2F2D69F2-7175-4D03-BB10-7E428908F67C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CE953145-AAE2-442E-84C7-D95A269AF16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53FD3A24-AD1B-4FA7-BAE6-88AB4939BF54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3EAA7EEB-6BFB-4682-8EF2-6230C010B59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C0DB3370-44BB-4CCA-88CF-EC8344F7ED4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B0E55B9F-0102-4B4E-9E17-6B9F22DDBE95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B43CB0C4-A0D8-4DC0-8E8D-D984E46AC43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3E3F330-D8A9-459D-A657-A4A62B2D7D5E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8B84FBE-AF4A-4168-BEC5-A02FAC76CED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E0DD1202-1A82-43F4-89DE-86E83BECD6C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D0CE0433-A439-44A0-956F-F12D1E66018C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1E9AF819-48FD-4D97-947D-4C2067B786C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A0F80451-7C8C-4B71-9D8A-59224E5BC44C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44D6B9C-168F-4963-9879-604F54B10971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1EEBB02F-C00B-4241-A759-55AF80CA8E3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C9FF0F95-7569-46EE-8800-30EAD0E7FEFC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A090C734-B128-4E24-9327-E8FB6D35815F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D867DF14-D2FD-4217-BB75-F10BB4683EE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26CE8183-A7CF-4E8E-BD58-5978503B4EF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CC8237D3-363A-45FC-AC39-F8EB61466FE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9DA5FE0E-B048-4806-9852-6422345E87F3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B1E19340-0250-41D8-96AA-1A0AF85CAAC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4BB18BC-17DC-4B71-BC47-7C1B12412D5A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2A68C63E-14D7-41A8-9DDB-6EA51D12D7D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38A0D855-05F8-40F4-99AD-79C35D2AB001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EE303553-351D-4441-A959-4FB196AF89B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F5F9654B-0DBF-4E15-822E-8421A6593D16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A0CB14D4-8631-466B-A6A8-207BB424A49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DA95530D-B748-4F31-B106-7CAAB2775B5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7EA06497-D232-4E7A-80A7-A802DEF3B21E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70645A1C-FE39-4944-B633-79A1CE9516D5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10B5CF95-8AC2-4F5A-B1A0-2681762E1F3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55DF97A4-8D88-4947-B5A1-9F279F382151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2E8A0ECA-D1B3-44F7-BC6A-84852816872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96F7FA83-62F0-442F-B7A7-88A4892DC8D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89BED055-C760-406E-982E-FFACFC35735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E74D9A81-CFFB-4F33-A02C-19117DA2DC9A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84EA30BF-1B63-4596-AA4F-78D0E84A8BF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6FAC1FF6-79D3-4591-839A-46709C4E980C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B0359204-480D-4EB6-AF85-FCD53C28DAB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16ADE352-E946-4A48-857B-55E2CE349D81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3D9DDF5A-5BF0-4D04-A94C-DEC22BA293CF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EFECC938-A603-4F59-A0B7-D30067F4016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FFC6A961-51D3-458A-88DE-AF9EE4551146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22FAD25F-4618-44AE-8B1D-8FBFB358590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22163730-1537-4EC0-81C8-AA1AAA5948CD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B824FF5F-ACA5-4E4F-920E-7A6F21591A92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484445E1-D552-47E8-9E7F-F239A9988FF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7EA9E776-48AA-4FDD-86EE-EF9723173CA3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26E7436B-4198-48A8-9ED9-FD15362BB8C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47303CFE-ED83-45DA-8DE9-8C4850A5AA8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5DC99201-593D-4E35-BC97-1EFFDC995000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A0AF9572-7799-48C1-8FA3-603FAF6CF2F3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B7D3916B-319B-4EAD-8FA6-E4333AE4080A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08B85C03-7B0C-4280-BEC0-AD0B67595B5D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0F4D42FF-11C9-4495-8322-92BE9A2C0043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5F4CF9EC-578B-46BD-8AE9-1062BF6E711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91ED1696-7AED-4B8E-997C-8C5DD0A5469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791AB7EF-9B69-479A-8CE2-042FBFC80E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pic>
        <p:nvPicPr>
          <p:cNvPr id="3" name="Câu 9">
            <a:hlinkClick r:id="" action="ppaction://media"/>
            <a:extLst>
              <a:ext uri="{FF2B5EF4-FFF2-40B4-BE49-F238E27FC236}">
                <a16:creationId xmlns:a16="http://schemas.microsoft.com/office/drawing/2014/main" id="{705830CA-2ACA-4C6A-EAE8-6D5B04577C0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43149" y="-8327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94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7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786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786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786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786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786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786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786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786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786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786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Montserrat" panose="00000500000000000000" pitchFamily="2" charset="0"/>
              </a:rPr>
              <a:t>Tàu thủy là phương tiện giao thông nào?</a:t>
            </a:r>
            <a:endParaRPr lang="fr-FR" sz="10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911475" y="4005377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</a:rPr>
              <a:t>đường bộ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911474" y="5077896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C000"/>
                </a:solidFill>
                <a:latin typeface="Montserrat" panose="00000500000000000000" pitchFamily="2" charset="0"/>
              </a:rPr>
              <a:t>đường thủy</a:t>
            </a:r>
            <a:endParaRPr lang="fr-FR" sz="360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562334" y="4005377"/>
            <a:ext cx="216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solidFill>
                  <a:schemeClr val="bg1"/>
                </a:solidFill>
                <a:latin typeface="Montserrat" panose="00000500000000000000" pitchFamily="2" charset="0"/>
              </a:rPr>
              <a:t>đường sắt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553957" y="5067710"/>
            <a:ext cx="2432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Montserrat" panose="00000500000000000000" pitchFamily="2" charset="0"/>
              </a:rPr>
              <a:t>đường hàng không</a:t>
            </a:r>
            <a:endParaRPr lang="fr-FR" sz="2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468FC3-2975-4A08-ACE4-06E3AE95B9C5}"/>
              </a:ext>
            </a:extLst>
          </p:cNvPr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8ED68-C695-45C1-A233-A06000E67F88}"/>
              </a:ext>
            </a:extLst>
          </p:cNvPr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rgbClr val="FFC000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F6B512-23F5-470C-9077-2511DEC9328A}"/>
              </a:ext>
            </a:extLst>
          </p:cNvPr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E49CD6-865F-46D3-8505-25F4FDA4CF1D}"/>
              </a:ext>
            </a:extLst>
          </p:cNvPr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pic>
        <p:nvPicPr>
          <p:cNvPr id="37" name="My Video">
            <a:hlinkClick r:id="" action="ppaction://media"/>
            <a:extLst>
              <a:ext uri="{FF2B5EF4-FFF2-40B4-BE49-F238E27FC236}">
                <a16:creationId xmlns:a16="http://schemas.microsoft.com/office/drawing/2014/main" id="{1507959A-CBBA-4121-8B14-36DB8EDA13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742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5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9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Montserrat" panose="00000500000000000000" pitchFamily="2" charset="0"/>
              </a:rPr>
              <a:t>Máy bay là phương giao thông nào?</a:t>
            </a:r>
            <a:endParaRPr lang="fr-FR" sz="213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911475" y="4005377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</a:rPr>
              <a:t>Đường thủy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911474" y="5077896"/>
            <a:ext cx="2344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</a:rPr>
              <a:t>Đường hàng không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562334" y="4005377"/>
            <a:ext cx="216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</a:rPr>
              <a:t>Đường bộ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553957" y="5067710"/>
            <a:ext cx="243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</a:rPr>
              <a:t>Đường sắt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468FC3-2975-4A08-ACE4-06E3AE95B9C5}"/>
              </a:ext>
            </a:extLst>
          </p:cNvPr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8ED68-C695-45C1-A233-A06000E67F88}"/>
              </a:ext>
            </a:extLst>
          </p:cNvPr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F6B512-23F5-470C-9077-2511DEC9328A}"/>
              </a:ext>
            </a:extLst>
          </p:cNvPr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E49CD6-865F-46D3-8505-25F4FDA4CF1D}"/>
              </a:ext>
            </a:extLst>
          </p:cNvPr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DBA2475-092B-46CD-B087-90D499955AF6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6EDD48F-90FF-4790-9753-1712015D778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434CA8B-5C83-4783-852D-F84746DA8AF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58F9902-8EC7-4B93-ABFA-E6E36B235E74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FF20DEE-E049-4029-AA05-3A3F1B6AD9C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CE9DD4C-0F77-4C98-9E95-D5FE43AC6A4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B868375-DC43-4622-B221-564CED9931F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1E11FB3-EC3F-45CE-8F51-A6BFE564435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C53F53E-E996-428E-A7B9-0B3B31B08E5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356FAE3-E121-4212-ACCC-CB8F3D4A40A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0280313-CE53-43CC-BD43-60B690EFE64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D6C4DFA-E842-4D9B-992E-33DAC46A4AB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5760D58-2812-4121-92FC-6836A076268B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A3A9DC4-DFF2-4DD5-B5C3-565F7DE58F8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DF7EF30-87EA-4BE4-BB90-BF0DDA5572ED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57049CA-2690-4E40-85D0-A75F34A90403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9EE519-FC35-460C-9810-EBC76CEF823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362FC82-4867-436E-9F4A-9DFE65556272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4C96E0C-FB79-4E8A-B567-91CF3567A5B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2136ED7-80B9-4875-B85B-867AC910AD4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D06DFDC-91BA-417F-8C79-EE164C6C21F7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F63F7F9-D6D3-4245-A1B3-82713EE4AB3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D099E49-5C7A-4F9B-98B5-0A1FAEFE96C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DCD4677-4225-49AC-95AA-4223DAEFB4C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AB73D56-519B-41B1-AEB4-9486A659E4A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50C36A2-4F92-4AEE-AE2E-C161A8CEE521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CFAC39E-DD46-458E-8BF2-B953BE5D7C3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1052080-9036-4D05-B6DB-8801CB6932E0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09B602D-8EF9-4DC6-9C0B-446783E2E14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89A9D3F-7A93-4915-8740-83411E985282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7B925D8-F9A7-49FA-A543-FE665B09F8E9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664AFE6-B568-401D-95EF-2D5BF6B5728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E681CDB-6B6C-4A62-8EFC-EEF43DD6E41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AFFE223-FD1D-424B-80C7-2CA4F4BA250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2D5AD8F-24F0-453F-94AD-F73F28CB640C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AAF0495-3B7C-4ECA-B6D4-0F7D2A59135F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003E293-883C-4F00-839C-8104DD4B20F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0E05C03-989B-450E-9D71-ABDEFEAEBF94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8B61EA4-69D7-4EA7-8666-F80A707DA7DD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D033DD-FA0E-4101-9171-EF49AD7ED6A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4D7F897-25FE-435F-AB81-250DB4A7948D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44D956F3-BF3F-4FEC-98FE-21FD9149D7D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A2CE8673-4DF2-47CD-BA37-4928048312B4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ADD4179-DADF-4C5E-83E5-EC2E4E5FBB96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B41E14C0-63A3-4965-A51A-BC3B87E4BA70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72271716-EC62-4D78-AFCF-67C16C951DD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B50DD03-3F7F-413A-AD27-2460CDFF23C1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6FE6E20-2855-4F7A-A063-1C565D7079A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EA7BAE0-A0FB-4DC9-A20B-62E56D106E2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CEA806A-F72D-4C72-AF96-079679FBD812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D29A358-1811-4120-BE01-F8DA9C811C9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01D63E6-A50F-4D6E-95BF-00A0900F344B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0C28E14-32CE-458B-BEC0-C64464FE943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9EDF3D4-50F4-4D78-9CD4-3E9847637A66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EF731F7-DB63-4E95-A2B4-53E2FDC1E50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D170E6AE-B2DA-42CB-A0D9-F2DC5F5F3CE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C9F0BE53-30A8-4FA7-890B-0226004C3937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FDDA0CCE-201B-4F64-9FD2-26F60F2E604C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FD3F3A6-0236-4B70-82AB-7CC8C42E8D7B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D159D5BC-1F5F-42F6-9F84-58947AA374F0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696EE25-2B57-48FC-B63E-BE333D9D179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2A4A777-B079-43EC-A539-5B1503132BEC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10F4C488-F87B-4666-BA03-3C26F952B8A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576ECB9F-0050-4AAA-AA48-23E7A9F5C47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4975AC1-220D-42C1-830E-008F6020DAA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47DDA3D-6B2E-4E4C-9D1F-6F091ED6227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E91557A-FFA8-4F50-B854-267FCDEEA7F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F4C1C45-0D92-46B3-B763-B91D7C877F73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494B726-97B1-4202-86D4-AC07B8F8CE6D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CFFF18B-BB70-4810-8137-157085455F4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D3F6539B-E684-4615-8C86-C6291A518C2C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BA13EF76-271C-4FC7-8F6A-8E8593040AE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A677228F-C789-4650-A51E-835B31569F0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09535DE0-F5D7-45F6-B47D-D597CC43ED32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EBA3271F-2D6D-48B5-A04D-9B360484D77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E0CCE58-2430-4FB1-ACB9-F97E447614B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2DF155F-8E6E-4483-A5F4-1857C9A36A8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DA78FCC9-6ABE-4BAE-AF95-394A2975FAA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8DD25EF-A7BB-43A3-A3BC-AD34E7B10380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27E1248C-0326-4705-91D4-907DECF7A452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947BBF6-83E9-4F8E-BECB-9C486C3D32E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B647C319-5A96-4B54-81A6-5EC73EE65AC5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70BC1AB5-F792-4903-9A0B-39CFB78C142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8D88206-0D39-4CCF-BFD0-0D67C162910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1175C11-0449-40A6-B485-A17B17B9411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48C5593-6409-4A30-814A-7FCB16585860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A10CA374-0122-4D7B-9EDE-8CBB2B90681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D72A429-60CC-46E9-8E08-8E1B22DD9606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B9EBAFD-C828-47BE-997A-D92381CF3CAC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20337CBA-6FD0-4B1A-855B-7341225A8B1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8490422-93A2-4704-9D2F-B960B6CA3A9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C1686360-C543-4DFE-A57F-6B9E6413DACD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C3788261-70BD-47D9-AD0A-5ADDFAE76F9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F27F7DB-6468-4EE8-A61F-B0386D25D384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5C5DD769-1C34-4782-927F-B7C49CE6D5BB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95D86E4F-84CF-4AF5-AC2D-E68F391C0F2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22B9FAD0-02EA-4954-B9A8-597DEFA833AF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B9E1A5B0-F07B-48AF-B8FC-7C62C73E60B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3E94F473-6E8C-401D-B8D8-4152938AE3A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6A18826A-85DB-4626-AFE3-1C8EEFB68F3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DD8116F-5D05-4128-A527-92A8BB2247E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CD08A29B-F37C-4B32-97F7-F87D548D42FC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BBF940B-7109-42EF-9AD9-16FCCDBF65AB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D4E85377-ED38-4F25-86E3-88540BE37D3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FD93B13F-BDE6-474D-B653-7AB880ADA73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B98B587A-BA0E-4884-8642-891063B4658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12663E36-2CD6-41CA-942D-DEF566CB336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B677EA36-F83F-4FAC-AA19-F23CD3CD08A2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11144501-5887-4F33-9704-F3071583F5AA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3BA54C5F-D113-44D0-8FBA-F2880B669FF2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66575D31-BF17-4685-ACCD-0863A8578FE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C553BBF6-E05D-4911-AF58-824A9B0ADECF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8F0E7F92-7450-4F9D-85B5-EB30A98FC2E5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2DFC112F-B9B1-4140-A328-CC31A64E151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2B588FFF-E907-4DB5-A097-B2C67B333A01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1944B737-19A0-4BE4-822A-D0CC5333187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B754B07-1232-4FF7-8EFF-6EF0C6FF53F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8B6D6DCC-78FF-4A3C-A8A0-87044C916C4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D14F9490-3299-49BC-93AC-26B1070142B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EF46BC6-5204-41C3-8464-69B44F2B2A59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81EC2E0-3CB5-4B64-9174-82CCB5C0A8C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9BA45856-C374-4E3F-BF38-3FE3F46B62D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BA4E5CE4-D372-4C88-B26A-34BE242BF8A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5B1D8A62-68B7-42C3-9114-62351E70C8B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5CD4A7C1-E948-4CAA-97E4-09D9C775A91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2A2006BE-DE6B-473F-89D3-1EA89BF218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7E29D1DA-D999-4878-826C-5CCF938D1BA2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367308C5-A993-464C-8127-92CAC3A2D66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94014D50-8C06-47E4-9FBC-1C191208E5A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375686DB-7F6B-463B-B50D-4DD06C3674D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1D4C7A8B-811D-48A6-9097-9F67300B68D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4F5E4CD7-2C22-46A5-B1EE-28EDB7C3CBDA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29E6D8D8-F3C2-4B11-B97E-4E422FA6EAB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CD99E980-A0EC-43D2-B7A9-667F4B6C4D3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D04E7790-0F96-4715-8E1A-1746176CA10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79885F7-0219-496E-B66B-75F85983AE5A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E5B1C873-EA0F-4454-B567-B25A501A3A3D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A1437622-140C-4710-B2C5-DAD3B62794A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8563623D-7562-4D5A-8604-87A8DF0E06BF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03391452-FBFD-4974-A3D0-4A897245FD4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BE99D70F-15DF-49EE-BA45-5619799CD5C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B7A05F7D-6918-4D34-8B1F-A13A667C8627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110A9EA5-90D0-48AE-A980-A8B6661EDA0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B7F3DBC7-53E8-4A25-9958-673093A95DB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23D05F2F-2793-416A-BA9C-D8ED74F0B1B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14DF06E5-E96E-4910-B963-DC29F688E13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49A1E268-422B-42A6-890C-263FD6E8E75F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6CE00FF7-938D-47DE-9A5C-8C60B03BD3A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C3385B46-93FB-471D-8529-1C7D322216DB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486822A4-BBA2-4533-A76B-703042074CE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995596D8-3465-45B6-B9CA-36F327A9F494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1D05CB4-C0AE-433E-8A57-D807C06EDA9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A0EA0FE4-CB43-496A-B05C-846E9E6E80C5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500C8C1-1067-4B6D-BFEA-2F8E6F2A9657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BF4EF75B-76B5-436B-89A3-F2D7B18D2CE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D9863079-4DB8-47AE-B133-6DEB4A6003D6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4B821EC8-3390-4EFA-B885-2D268E1CCA36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AE44C822-6B4A-46DB-9531-1EF9F371AB8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E58BECEF-50D0-4E53-962A-EEAA8EA20B7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62963223-A0D4-4802-86AA-884C30C41162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2416992-39A9-438C-A977-5B6FA96F274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CA4BD5F4-EE7D-48B8-A928-0730EB94EE1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07300B29-2DA4-4996-99A7-9D98DD43D20F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FC852485-335D-4C73-901E-0A8AC9502F1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DB87A428-87E5-4731-A37E-B751F5B2087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18F2650F-9F25-41F5-A594-D68E947608C8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CE6CFF8A-FD39-42A1-8C9D-35117931FFA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9528D746-BC0D-4738-8916-2B2E963633E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1B34647B-D5C9-497F-BE49-5AB968C6C2B5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32AA69AE-78F7-4328-B82A-4CD418BF9C45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488DB7E7-13D5-4A54-B5EC-68BF1D525D53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05D54DD8-057B-4C0F-8474-EF0E1EBC5B1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C00C1320-B76C-41FC-A3A7-97FE7A6DA44C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788B296A-CAB5-44D2-9C9A-68ED6B34E324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423F34B5-69BB-4C13-A6FB-5BCA47D9B7F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81C89437-04C1-4411-A666-99E644625BA2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D82EAA57-88CC-4E8C-855C-D6400461A64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860EFD16-1A9F-4A20-8A67-609293B4289C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FE4E8026-9481-43D9-B952-75D87BC4ED39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3B7BF042-1C40-464F-88C3-A942EC60D61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9BB06B30-727C-4583-AFA6-E48A23DDE8F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F2BE04FB-F26F-49A2-8FFC-80087EA4563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7921A23A-A66C-4339-B3AC-64AEF24F76E4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BAF9D811-8E87-4217-9038-89F8E370286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4099FF6B-E76C-4422-A79F-6565DA1B092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C29E2B06-9760-4721-89F7-08E29B3B86F8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2BCDE50A-5762-4095-8B60-E139828CBB1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3" name="Bản ghi Mới 43">
            <a:hlinkClick r:id="" action="ppaction://media"/>
            <a:extLst>
              <a:ext uri="{FF2B5EF4-FFF2-40B4-BE49-F238E27FC236}">
                <a16:creationId xmlns:a16="http://schemas.microsoft.com/office/drawing/2014/main" id="{EE80DBCA-2EA4-A798-D2C6-66576C0B58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9760" y="-8308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83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9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3068243" y="852332"/>
            <a:ext cx="640739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44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RUNG CHUÔNG VÀNG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301" y="-123663"/>
            <a:ext cx="2721429" cy="2721429"/>
          </a:xfrm>
          <a:prstGeom prst="rect">
            <a:avLst/>
          </a:prstGeom>
        </p:spPr>
      </p:pic>
      <p:pic>
        <p:nvPicPr>
          <p:cNvPr id="2" name="rungchuongvang">
            <a:hlinkClick r:id="" action="ppaction://media"/>
            <a:extLst>
              <a:ext uri="{FF2B5EF4-FFF2-40B4-BE49-F238E27FC236}">
                <a16:creationId xmlns:a16="http://schemas.microsoft.com/office/drawing/2014/main" id="{B037B414-942A-F7E6-224B-8E45ADED68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28386" y="547532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8740" y="2243121"/>
            <a:ext cx="8657070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732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9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Montserrat" panose="00000500000000000000" pitchFamily="2" charset="0"/>
              </a:rPr>
              <a:t>Máy bay là phương giao thông nào?</a:t>
            </a:r>
            <a:endParaRPr lang="fr-FR" sz="213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911475" y="4005377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</a:rPr>
              <a:t>Đường thủy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911474" y="5077896"/>
            <a:ext cx="2344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C000"/>
                </a:solidFill>
                <a:latin typeface="Montserrat" panose="00000500000000000000" pitchFamily="2" charset="0"/>
              </a:rPr>
              <a:t>Đường hàng không</a:t>
            </a:r>
            <a:endParaRPr lang="fr-FR" sz="360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562334" y="4005377"/>
            <a:ext cx="216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</a:rPr>
              <a:t>Đường bộ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553957" y="5067710"/>
            <a:ext cx="243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</a:rPr>
              <a:t>Đường sắt</a:t>
            </a:r>
            <a:endParaRPr lang="fr-FR" sz="3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468FC3-2975-4A08-ACE4-06E3AE95B9C5}"/>
              </a:ext>
            </a:extLst>
          </p:cNvPr>
          <p:cNvSpPr txBox="1"/>
          <p:nvPr/>
        </p:nvSpPr>
        <p:spPr>
          <a:xfrm>
            <a:off x="23844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8ED68-C695-45C1-A233-A06000E67F88}"/>
              </a:ext>
            </a:extLst>
          </p:cNvPr>
          <p:cNvSpPr txBox="1"/>
          <p:nvPr/>
        </p:nvSpPr>
        <p:spPr>
          <a:xfrm>
            <a:off x="2384425" y="51563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rgbClr val="FFC000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F6B512-23F5-470C-9077-2511DEC9328A}"/>
              </a:ext>
            </a:extLst>
          </p:cNvPr>
          <p:cNvSpPr txBox="1"/>
          <p:nvPr/>
        </p:nvSpPr>
        <p:spPr>
          <a:xfrm>
            <a:off x="70352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E49CD6-865F-46D3-8505-25F4FDA4CF1D}"/>
              </a:ext>
            </a:extLst>
          </p:cNvPr>
          <p:cNvSpPr txBox="1"/>
          <p:nvPr/>
        </p:nvSpPr>
        <p:spPr>
          <a:xfrm>
            <a:off x="7035285" y="51309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pic>
        <p:nvPicPr>
          <p:cNvPr id="37" name="My Video">
            <a:hlinkClick r:id="" action="ppaction://media"/>
            <a:extLst>
              <a:ext uri="{FF2B5EF4-FFF2-40B4-BE49-F238E27FC236}">
                <a16:creationId xmlns:a16="http://schemas.microsoft.com/office/drawing/2014/main" id="{CB7D9392-32C4-4FAD-8030-A1015359A94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625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5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1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Đèn tín hiệu giao thông có những màu nào</a:t>
            </a:r>
            <a:r>
              <a:rPr lang="en-US" sz="3200" b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?</a:t>
            </a:r>
            <a:endParaRPr lang="fr-FR" sz="40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372331" y="3882871"/>
            <a:ext cx="268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A.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Đỏ</a:t>
            </a:r>
            <a:r>
              <a:rPr lang="en-US" sz="24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-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Xanh</a:t>
            </a:r>
            <a:r>
              <a:rPr lang="en-US" sz="24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-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Trắng</a:t>
            </a:r>
            <a:endParaRPr lang="fr-F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408160" y="5010290"/>
            <a:ext cx="268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</a:t>
            </a:r>
            <a:r>
              <a:rPr lang="en-US" sz="2400" b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 Xanh - Vàng - Hồng</a:t>
            </a:r>
            <a:endParaRPr lang="fr-FR" sz="3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237683" y="3921633"/>
            <a:ext cx="268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B</a:t>
            </a:r>
            <a:r>
              <a:rPr lang="en-US" sz="2400" b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 Đỏ - </a:t>
            </a:r>
            <a:r>
              <a:rPr lang="en-US" sz="24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Xanh -               </a:t>
            </a:r>
            <a:r>
              <a:rPr lang="en-US" sz="2400" b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Vàng</a:t>
            </a:r>
            <a:endParaRPr lang="fr-FR" sz="3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203420" y="5035019"/>
            <a:ext cx="268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D</a:t>
            </a:r>
            <a:r>
              <a:rPr lang="en-US" sz="2400" b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 Vàng - Cam - Đỏ</a:t>
            </a:r>
            <a:endParaRPr lang="fr-FR" sz="3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411F36D1-372B-4310-BE17-92E999A67AD0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974BD289-31FA-4178-9D73-C4BD92923BFB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6A7AE368-C21E-40D1-9C77-EA35F7EE565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7E7B8490-FDDE-4D28-BE5D-E9E4AA112D0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9AB51239-F684-4F86-8542-447E5AF884E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A0C9BA46-C73F-47BD-AE98-DF9C7B3040B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4B0F4AD0-40E9-45C8-82E3-FA82343C7051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005D7A64-1CC7-4952-AE15-40422F33FD9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1EA9C042-B8E3-4037-A1FF-E6CB56868653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31B5669E-EE1E-4DF7-BF73-B0186E9CD08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CEB91A5C-5A4F-4EB6-ABA1-2CA82A23304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267C8778-F10C-49CD-A807-A578EED3F93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0390CA19-C5CF-44C3-B243-61B67575E621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A65EA4D7-3FAA-4CA0-90D6-7AA5C44C368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79C7D094-DFB9-49B1-925D-D702A993ABF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0634CE47-601D-474B-A87C-EFA174E6F8A4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EA2A7612-816B-46FC-9286-6DDCD5855EFC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0ED80D3-C0A7-4B1A-B011-DB3A4B4503C6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95B1071-FF49-4AAF-B496-9EC7A2EBBE7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DFE86B1A-BE80-4758-BF73-6D107543484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49443B16-EDBF-4461-86B9-B161B79DDC78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FAEDF703-6FF1-49A1-AF4E-5154CDD791E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C81200ED-F6BE-48F4-AD33-ED628C7E10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E2FAE553-78D4-4E9E-A3C0-894B65EF4112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3277CDB0-EB2C-4615-9D23-237D7366F92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41C87919-AE8D-49A4-8ECF-8D9EFFF45C3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F7BA9780-A464-45C5-A33F-3C37A37241A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29647DEE-D9CB-4755-B104-D0139E74AAA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963ECF47-FDDD-402E-9FCF-FCF4410594B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4D85242-EC39-4F9B-9501-BCE9EC7BF31B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7513284A-A890-4E66-811E-DEC3573CCBB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0EC8F2FD-7B2A-4950-9A3C-30FA77908AE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51535565-7411-43B4-8E69-FB4A0EAA741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D5E6A8C1-4B6A-4A61-9DB4-5037DECF6C8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6E8C97EE-FB7B-435D-8341-97E035BA47D1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A282AB2E-6C61-4C9F-ABA8-856A1DE63F5F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218503DA-79C4-42A8-829F-F255EEE3D3D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3E66B079-33C2-4504-9117-7EA95217229F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2A2A2601-A413-496B-9C56-419C3D20562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3154776E-36D0-4613-9D94-6AD550CD3F4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06001193-24D6-46A5-B335-49C47BDF4DD1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71BEA478-7F5B-424C-9A99-81C60CD8545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F75DFD4E-D660-45FB-88FE-6317515C933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78E1D63-8743-4ABC-AE86-78D2FC2C0E6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05BD34A7-6376-43A2-B751-FA1AD27B2040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BA95A0CA-D281-4449-9F2E-EEA182B73D5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81FF08D0-C035-42F8-B6D9-9C4308135AB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EB48508F-E7B4-4E50-BB8F-A016D40B7E35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B277075E-7667-4826-8790-D0B19AE6ACA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52CA3205-0BE5-436F-AB6D-898893B208C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806B95E0-BB30-48C4-9BEC-E80E942ED45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DF4B0918-5391-49CA-8902-F23D28B44398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FD426900-DA53-461A-B2E3-73566666E97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C3957957-54E7-4B50-8812-B493676533A0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4E65A88D-2DDD-4CAD-8350-3D7AF9B872D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BE9492FD-4076-412D-8632-5BA61D4BB51B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B3AAD10C-F5E3-4D77-BD3F-F0D4BF737EB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53F5208E-34D2-4076-8E45-5465A4DA771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D38409F6-A30B-4EAB-B9A3-44593C8511A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F3081E5-DA4D-48CB-854E-A57CB4C197F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D8A08380-C2AB-410F-BDFC-A84C74B0F2A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D9A7A010-67E9-47AA-BD33-EE8AC90C885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672FCB49-6BFD-44AB-ACD5-B27B3DC93C3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E77E8756-2E34-488B-9A93-D9222070C85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8FCB05B1-9360-452E-B662-CD7432053092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3B21BA87-9559-4A51-99F4-DAF5BC795EB4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8755C316-AA87-4AD4-9BC6-6CFE1793797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6E1D89C2-8BCA-4CF3-B5D5-45CA781B5A4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93D6DB6F-414C-4014-AFAD-071E3777F066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FBF340F-D783-4F57-BCA8-A5E11FF0577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A14FB3AB-4DD0-47EC-8103-1ECCB572066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CCAA03C7-DA39-4CD2-8043-D19CCFF611D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7F1C290A-EF1C-42E3-A697-EBB5A8558A2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B3B7DFD4-E9E5-439D-A5C8-59A71817824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1CDB2E0E-E7F7-445E-845A-A2681FD7C99C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FD75F910-6EA6-47CB-B9FF-F7F6D904E48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5D4AED18-B3A6-4F36-8EB1-CA369373D734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4A721955-871E-4414-8438-C62E655381D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166B2C96-BAEC-4D77-879D-9AC5EA5E8E0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BD5754DF-8E7B-4404-B598-E0310BF24AFD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1EDCC592-9557-43E2-B6BF-66088155211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2888C853-E6C3-435F-850A-1642030982A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2C0A262A-0F87-4A7A-BFBF-1D86AB3D716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F86BB287-A318-49C1-863D-CDFCFA48ACDC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4B8F3276-06A2-42BE-92F8-2FFAF49EA89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57670E38-8B99-42AA-AA05-A74FF72CCB81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BFD7461F-D7F5-4797-B78E-BCEA8DE6E89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143709D0-C181-4BB3-B61F-9A116AEF562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418C26EF-30BB-444C-9A71-C10CFC4AC24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B8C4016D-AC30-4540-A653-07CBF704DBD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8C9FE8A-E2A6-4E47-B8CA-4AB5434626E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CED52124-6AF4-4222-B615-7EE94D431CB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99489AEB-ED75-442E-AEAA-FEDFC02C0A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C525A1D6-C951-4FC6-B89E-C07A2836F86C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11B44473-86DC-4450-94E7-6DBE362D624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04CE6B50-896E-4ED9-B3EF-999D134A57D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16DC95B8-E51E-4384-8AE8-B4364E3103B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F2B1888-7C35-4BE7-8937-6576874379D1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527E3BA8-4C86-4B36-BDAF-8DABACAD89ED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B8E061B6-E667-46A1-B609-BB4D6DF8353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87E3E876-AF40-40AC-A1B6-5FEAF2C467A2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6DD56B0D-0D15-4C4F-B60B-2F6870AA619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8834E009-BB2A-476D-934E-863DEC95FE0E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FED403A9-AE31-4D27-A688-5DFFCF1AE28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9A41B4B6-B11A-477E-9DD5-7A41DB6FEAA7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FFBCCB7A-F4F2-4A38-98A0-48C40EFF099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4EDF9C13-CE8B-4663-9448-043068436FE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3CC4674D-F238-4B1B-B70B-0C6214C1A91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7DAE4D7F-0076-4C40-BD4F-BBE50566862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9143F2F4-EE60-4B0D-8F05-694656BA948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A1B1A4ED-D4B2-43BF-8457-60C54BCF0233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38E870C3-0298-45F4-ABE7-686FAE5197F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9F7DFC5D-6330-43B8-BBB9-38EAEE77C43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DA034794-7925-414A-B11E-A11DD7B69AF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2C78B0FA-6578-4047-91D6-1C5BCCAF61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B84D8558-DCFE-4A6C-8766-C0A5A72019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9557C11-F71E-45B3-ACC0-16D3BAAC020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E4DC44D9-DBE3-4AEC-BF54-06895AAE346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FF2381AA-F7EF-476F-A593-25816B98BB7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52D28F18-6B68-4A14-9048-0BDF72CDED6C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4A4667E-8A50-4C59-A6FD-CAE695A4408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54C8E6CA-F9FE-479E-A856-640C04BD229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29601840-F1ED-449D-8A0B-AC660ECA92C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8D082AEA-A20A-42E1-8147-DC90D8F2EDA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98347A1E-FFBB-4710-B5DB-5A619FA047AC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281AA76D-C58E-4297-A82D-EA2919BD7B6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502248CC-1936-44DB-A7DA-1C6EA0CC9BC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1D3BE8A1-5112-4ED0-A3B1-5674085EFAA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0BE33220-1257-474C-9A48-3ABC372D458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AD0F3965-C6F5-477A-8655-28A4D0CA6EB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E57A3FA4-8C80-4780-A636-425D3ED79E6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5ECB3F54-98FD-464F-B065-7B879595869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64DF6CB1-ABB8-4948-A2DE-78D3716F15D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4B20439F-6337-497F-9C1E-70424BE0CE0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29FECFBC-2C9D-464A-831A-D17B219BF48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B4F7353B-6266-4868-925B-8E121A8804C3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0FA32324-FD6D-4CE6-8F29-104E41A1761A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E41C6154-61EC-43E2-9F26-F3ACF8B43B7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C56C70EB-1010-4C5D-B87F-E810FBA556E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E07A9483-003B-4A0A-83AF-45417B3473E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BB4B0B97-61A9-4526-9D23-C29120078D3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EDF73AD0-D343-4991-B547-F8FC658D0EB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7B677A1A-9031-4429-857B-3D6BB8F5277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D2F1ECC9-B52E-4E99-A243-9B4BDCFCAA71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97947749-12DC-436D-9EEA-6EBF4CF12A3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A5B2D9D2-448A-4FAE-9D35-C45FF7453D2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2C10F209-9CFB-4B9B-81CF-9058CCF5085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8211A3F1-D203-4C68-B361-123CAB2C0335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08CEAB17-1390-4F16-980B-4B03B4C4CDC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C1C4829C-879C-4EFA-9E22-AB39E390D99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0C37F181-F07F-46ED-AE60-D98B8A8E98D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577CCC31-B4AA-4E14-BCC6-91CAD3216217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D55E4E1F-D45A-4548-84CF-7D28AA85ABA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7A000762-2804-456F-B884-6BB233240543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12DDE2FD-A712-4A65-A3C4-859674361E3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A1020D0D-B4BC-4413-823F-E7034E35DBD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398937F2-08AE-4E53-A0BD-5F7A9DA770D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A6F34838-F4E8-4A71-AF73-AB70CFFE1E0F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7FFA3EC9-BE06-4C79-95D2-2976E2BFD4B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60520006-9893-41D1-B2B9-B6E0BDFA067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1FEE5766-5D63-4E34-9756-A4FFA0A2FE5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81336C11-5715-41D5-A67C-805D7F1320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81977031-6F88-4C57-95C9-8BD3E30E6DA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AD093250-B687-4E90-9340-EAF0B579E7F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E2A140C0-B013-44FC-829C-940DE888B29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305A49C6-EF12-4397-80B0-3AEE9F48C3A4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DE27C260-30FC-406E-8DB4-1D9A361934F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AC861414-A113-45E5-BA3E-E7D716E0895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1005B479-6409-4FC1-AD01-840624873BB8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1CAD50B5-23A3-4B34-A835-ACC8AE4B9D8C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EE12EACC-CB07-4205-9F8B-A3DE249C5629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A3C4E512-E6E1-496A-80F0-57985701ED1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id="{0CCBC893-F3BB-4443-B993-37C7D32DCAB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AD79E9D0-5A4E-4B11-875B-ABE21CBA81E8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17349029-7BC0-4C27-8C38-D40D9BCDCC2E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A23C209C-3664-435E-977D-6BB5ED2640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75136961-D708-41B4-AB8C-7CDBADA6E79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F7FF9512-1465-443B-A2D8-6729195F421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A11DA644-FE00-4CB0-A4A0-2A2A215C5769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87384D1E-182D-4AFA-BD60-91BAC5239FF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F0A7A2C7-AF50-487F-960A-5EDACC836DC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B50216FD-2DFA-4207-B6C8-A50D3F461DE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90A9802B-CE7A-47D7-A9D0-CFC447E8EF8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5889EFF9-86B1-4E4D-B7DA-C45C9641386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629B4E38-A79F-4461-971B-839A694FF64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FEF903C6-9272-40DF-BEA6-564BFB612EF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CDE4EE53-F38A-443E-BD7D-54013AE0589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  <p:pic>
        <p:nvPicPr>
          <p:cNvPr id="3" name="Câu 1">
            <a:hlinkClick r:id="" action="ppaction://media"/>
            <a:extLst>
              <a:ext uri="{FF2B5EF4-FFF2-40B4-BE49-F238E27FC236}">
                <a16:creationId xmlns:a16="http://schemas.microsoft.com/office/drawing/2014/main" id="{0AE58A53-AD5B-F8FA-6CE5-9F619C4A07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77627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928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32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1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Đèn tín hiệu giao thông có những màu nào</a:t>
            </a:r>
            <a:r>
              <a:rPr lang="en-US" sz="3200" b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?</a:t>
            </a:r>
            <a:endParaRPr lang="fr-FR" sz="40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439085" y="4081577"/>
            <a:ext cx="268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A.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Đỏ</a:t>
            </a:r>
            <a:r>
              <a:rPr lang="en-US" sz="24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-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Xanh</a:t>
            </a:r>
            <a:r>
              <a:rPr lang="en-US" sz="24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-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Tím</a:t>
            </a:r>
            <a:endParaRPr lang="fr-F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439084" y="5194957"/>
            <a:ext cx="268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</a:t>
            </a:r>
            <a:r>
              <a:rPr lang="en-US" sz="24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Cam – </a:t>
            </a:r>
            <a:r>
              <a:rPr lang="en-US" sz="2400" b="1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Hồng</a:t>
            </a:r>
            <a:r>
              <a:rPr lang="en-US" sz="24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- </a:t>
            </a:r>
            <a:r>
              <a:rPr lang="en-US" sz="2400" b="1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Đen</a:t>
            </a:r>
            <a:r>
              <a:rPr lang="en-US" sz="24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fr-F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202657" y="3825521"/>
            <a:ext cx="268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C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B</a:t>
            </a:r>
            <a:r>
              <a:rPr lang="en-US" sz="2400" b="1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 Đỏ - Xanh -  Vàng</a:t>
            </a:r>
            <a:endParaRPr lang="fr-FR" sz="320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202657" y="5194957"/>
            <a:ext cx="268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D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.Vàng</a:t>
            </a:r>
            <a:r>
              <a:rPr lang="en-US" sz="24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-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Nâu</a:t>
            </a:r>
            <a:r>
              <a:rPr lang="en-US" sz="24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- </a:t>
            </a:r>
            <a:r>
              <a:rPr lang="en-US" sz="2400" b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Xanh</a:t>
            </a:r>
            <a:endParaRPr lang="fr-FR" sz="3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2" name="My Video">
            <a:hlinkClick r:id="" action="ppaction://media"/>
            <a:extLst>
              <a:ext uri="{FF2B5EF4-FFF2-40B4-BE49-F238E27FC236}">
                <a16:creationId xmlns:a16="http://schemas.microsoft.com/office/drawing/2014/main" id="{FC66E116-4015-40C5-8EED-2DA598E1F6C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455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2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 ngồi trên xe máy tham gia giao thông chúng ta đội mũ loại mũ nào?</a:t>
            </a:r>
            <a:endParaRPr lang="fr-FR" sz="40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514600" y="4081577"/>
            <a:ext cx="261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A. Mũ len</a:t>
            </a:r>
            <a:endParaRPr lang="fr-FR" sz="3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514599" y="5194957"/>
            <a:ext cx="261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C. Mũ cói</a:t>
            </a:r>
            <a:endParaRPr lang="fr-FR" sz="3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212413" y="4081577"/>
            <a:ext cx="267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B</a:t>
            </a:r>
            <a:r>
              <a:rPr lang="en-US" sz="2400" b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 </a:t>
            </a:r>
            <a:r>
              <a:rPr lang="en-US" sz="24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Mũ lưỡi chai</a:t>
            </a:r>
            <a:endParaRPr lang="fr-FR" sz="3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212412" y="5194957"/>
            <a:ext cx="267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D</a:t>
            </a:r>
            <a:r>
              <a:rPr lang="en-US" sz="2400" b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 Mũ bảo hiểm</a:t>
            </a:r>
            <a:endParaRPr lang="fr-FR" sz="3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45B49B-AF41-4BE0-B241-6E1B63DA18F5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CC8CE60-4DF8-45AC-81F8-499E2A9FAF9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9600E49-167D-4062-9374-A73819FA6FD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E710985-C6EC-4776-916C-CF4CDEE7B84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2A1F6F2-7F94-4594-B47B-C03151A15A8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59A93E1-BB34-479A-9C36-F6C2CF1494E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2B8568D-9EAD-4F39-9C4D-08B09DB712D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3120A76-BB21-472A-A8AA-E439F5E34B4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47848BD-BAEF-497D-A745-A6ABE31699D4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1E42B41-31E2-4FEB-9E22-A97483CC733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0F97BCD-BF21-4D31-8ABA-8A08B3C3B71F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28EE3F4-422A-41D8-8683-2C13C83D8343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BACA0A1-F1E0-4D8B-AEA0-EE980929DC7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D8BC348-D065-4E67-A3FF-3C6A83D1E5E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C70ADD1-52CA-4130-AD92-5485BF8EAA7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5701FF1-5EAE-449D-BEA5-C28EDD30992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26BE5EE-1C1B-46A2-88D5-3E8F732D124A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AFDF863-A7AE-4AA7-8BB1-C8783738D452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EEBC968-C9CF-41C3-8810-C353B295D5D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64D6F81-F5FC-419E-940A-A93964464B1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0F2FE60-180C-4D6B-A737-7F3B12E3252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BA441F6-A7B2-4553-878D-8B3F9DFCB58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AA3337D-4266-43B5-B82A-1AC02F92A447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21FEDAF-5FEA-4B1E-AA90-AC47BF2AA58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4F0C34D-E0A6-4074-8074-46FC4AA783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4A8C961-5567-4E2E-B4BA-F7F8B3F7B25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5215E02-9611-4C79-A65B-5831A1DE378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6E71211-23B2-44DF-96E5-AEDCDE60E88C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9537DC3-80B8-40C4-B60A-AFDF456F930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136B4E9-F708-4878-8E96-7395EA2521A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DD50AC9-16E0-4935-936B-C53C3C6F79FD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FAB2A0B-E337-4869-856B-6ED815BD2B4D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6C2A146-51A9-4A56-98DC-E8D80BF8F98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860F34A-33CC-4F45-9A16-42FFDD1D560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D33D51D-4A72-4209-94A7-865A93395DFD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0D6FA87-3D3A-4DE6-8E3B-F5548A0BF5F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F8DD573-0A89-42FB-AC0A-B3025409868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267D801-8D0E-4064-88E3-1CA08A0E242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8AC560C-7FAE-4A34-BE1A-C83B9E95B42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7AFEA16-CC3C-45DA-BAE1-535C5998E3F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C7445BF-1FA5-4957-A036-AE47547179D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2576234-05A6-4261-AAD3-57B7689845A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CE4A0AD-F7A2-402E-9E45-07C1E9F674B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A3D6C92-7E51-4788-BFA2-D85FDC62F6B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458E4D3A-E646-42AD-BED4-3C49A71A9D9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D20CB03B-B771-48E7-BC04-6791819AA21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77BC054-0BFD-4169-A9E9-FEEB61E164A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824E047-58CC-4E34-821C-81A510B3CD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5F2390B-0EED-4A44-A7F4-634954D1EBE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CAC668C-B25A-4A93-985D-6A6CF313653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334D32B-9018-476E-9A77-F5E916C972C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E3EE526-CE64-431E-BF37-557A19A4E77C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584CB60-9E58-4F86-8835-1E289A46DF0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BD30811B-750B-4433-9A38-4330922C6C1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B2CAEE8-37DC-42B1-A335-B22221BE1A2F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3645135D-0008-4F22-9679-3D1BFB446AA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C1E200F3-AEE8-48A6-AA03-9B3BCAF1D99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5547ADD-189C-4CA7-84A8-148655116B9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4AFF6EC3-1DF3-4B18-812F-175AF9CF11D7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64CB16D-B210-4B1A-A398-3399F092A16C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FB449EB1-97BC-46E1-BAC9-4A6482B2839F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4EC1A43-01BE-49A0-9D18-628F2A6781D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CFF60E0-AAE0-442F-9E34-06739D7AA7B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22FC7C5-EE2F-4DF1-BCBC-EE15AF85C8EA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78FB7F1-701E-4520-B798-1AA2301C250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18696982-E4B4-4A4F-9CE5-287BCC22B0FC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926FDCF-19B1-4BF1-AF86-ADB8828297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B62DAB9-6C63-47D4-84B0-A9226731D62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74742C4-B295-45F2-A433-CC32139F11A3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2810728-FAD6-4A7E-A76F-78F732D7411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91F305C-460F-4E9F-B291-951E28EFD0E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615FD4D-398A-44DC-927F-E2E1AF25D79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99A649C2-59CB-4CCD-A67D-8A00253CC5C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33C49F4B-6BE7-4FD8-B840-2752C509193E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8BF65C3-B12E-4E34-9870-66BAE897A8B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2A7379A8-998F-4D6B-B492-DFA37230BB69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9838C6D5-3740-4E33-8828-4B8B40BC81F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3AAA59DD-1460-4180-A9B1-5DB6E0E6618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3C94F4B-C416-48CD-96DD-0FC769BCEFE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C2EAC9B-AB93-4C69-826F-B9E2C2E6F21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DDC019F1-A9F6-4C7B-8C4A-D14004EBFA7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E6528627-DEC1-43B6-ADBB-DED4554165E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76B8DBA-95E6-4728-B9E7-8DC90DCDB14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C3FD62FA-74FE-4755-AF89-A5AF50BF2F8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E881DF9-DAAD-49DE-946C-C7598BD39F6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2CAD5EC-DB83-4C06-9A31-7EC0791F7525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72DCE00-45C5-45E9-9296-ED1601B952E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0D8D0D3-08FC-45F2-910C-2208CEE4C5D7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3C83D3DA-D695-47FD-B4CD-A11F05A5A33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3A58162F-1AD7-4483-A925-D950661120D2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9E8A7DEA-EBE7-4287-8C0F-B7327A54BB4C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12B5B122-7FDA-4885-B453-61456C85EA6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06541FE1-9EEC-4503-898B-52E9C85C2EE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FBD5FEEC-20E2-45DC-93F2-537A8049C74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0EE32CF4-B7FB-4EB0-8426-40D3F22C423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DA42A683-39DB-4A07-9D5A-775C8AE7AB1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23FC3941-24F1-4995-BA4C-A8DF6D32A8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8663AD7A-66BF-4185-9B63-4C297898A50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E86DFF2B-7C78-437E-B07C-B5565491D15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D558073E-25B5-4301-8332-87E0AE50C23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262C1FF7-E18F-4E90-93AF-AA9EAACD438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A2590970-317B-473F-9626-FA2C84208BA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7585766-9A8C-407F-932F-BF674530CF54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862042FB-5E72-4DD6-BC48-0101EC595C7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AA921E7-DF42-4C49-B7E5-08BC40FCD0E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71EAAAF-4C98-438B-A8F7-F4B5C070D84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B0D5F8B1-AE70-4C19-89B1-A74DB8FF349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E8762B10-291E-4E78-ABBE-B60A12A8B1F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2DFCC58B-86DB-4FE2-8F98-561A670BD0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A122410B-3DC0-4058-8247-E7FC486592D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E5EBF240-7D2F-4CF4-AEB4-4DB613355E2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15DB2BA9-D6F7-411B-BEA9-43815B26CB3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219D5AB-5927-48BB-9967-11DF8EA6C44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B22048EA-D93C-45DA-B7A4-0E92F62FBD6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3F4F307D-48C6-4566-8378-F3FB6B90D95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02A894BF-A98B-4015-9CA3-28CE5D6A30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8ADC6720-F303-4AB8-85B6-DC11BCF1183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49D7B37B-9C2D-416C-813E-12749CBF21DC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8EBAA456-4D06-499C-ABC6-F20F3DBA7EE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1669B18-4EF0-4D04-B4DE-DFE8319950EF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ABC81BF-C269-49F9-9EA1-8BD406323F1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EA606F08-55B7-4B37-945B-5B27075339D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2AF7C167-F186-4E97-BA2A-5871D1458EA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73C83D52-4FFD-48F8-9900-F7FBD274359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2A528FEE-A008-4676-8500-91C30D058252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D96863DF-CE41-465F-8201-7878F98743F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3BC19FA2-A4EE-441A-9B80-B76C76F6937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4FC13C78-2429-4E1E-94ED-253F91FA203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D332F68A-C5CD-4CB8-ACD7-CD1D94D844D6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7ED05AA8-A9F5-48D6-8BCC-9AB2B5C86E6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15AEC49F-E115-4C93-BDDD-46C161D9D46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F4831C65-10E3-4303-8372-3DC2C018ABF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78D380F6-2325-4A93-A778-003351243372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DB510ADF-3427-4801-B3C8-4CF2B5056D3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60A33251-5833-4C0C-A2C6-15FD7E8DA5C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72AC87C0-394D-443D-A219-C8EE9296981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1577DE7-5401-4A34-921C-DC48C4495E32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E195B76B-09DB-4162-905E-E64553CABA2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99F695C6-C25C-421C-BEAD-8A0577EA50D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2E633616-2064-4880-8C1C-EEFE0C8BB2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CF9903CB-B31D-4FCC-B829-6237E21BA51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211703D1-243C-4A8E-8D87-AD79ABE54E6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3FB92B82-C13F-44D7-B14F-2E30F82CF79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6A87E63E-168C-4E90-A82E-F47437581C5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E0994E1A-DD16-4EEA-8A70-B497258EBB3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2BA835F5-05A5-4749-85DE-4E6D6AC126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F33105B3-9DBF-4B90-A8C8-FDA40CDFBD65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F7880327-625C-4B11-A23B-F0076C4BD3E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27E56AC6-D2B5-4A23-8B8F-9E246732D75B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F483722E-C5B8-4ECE-A322-92C2B757C08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32F1960D-B188-4531-BD14-5312F3B5E62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FE1ADEDB-4A5C-4D14-821E-623AFF5951A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020BC3F8-5672-485D-BC14-96213F03BC53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667F44F-E663-41E7-84CA-4550CF256858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A385D17-05C8-4AA3-BB69-647F71E2277C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2E32C183-A74D-4995-87A9-F7DA9D073BA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8038FC6C-458C-42B6-BE14-565B62D17FB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9508F5C2-5B1E-45CF-8902-122826A07F2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77A13ED4-4BB9-4D22-A3B7-D1C376DFF2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B9D6779E-0E02-4735-9D4C-A9ED49A52AC2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34AA3F6E-4029-42E4-80D3-B30EA1834A91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8D268260-9686-4057-99B0-EE7BD45D9A2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016F14DD-70B3-4CAC-AA2F-8CA027B301C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3D2EF879-385E-4AE0-B513-53FD694B87F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5866144B-A227-4762-8526-8A9C2D11283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3B82CBA5-DF86-4CED-813F-062D362BF754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5883CE8D-D95C-479D-A2C6-A1B085B75D8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8304C6C2-A872-489B-91F5-A8E49FF4C05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C637941B-5CBF-4DA4-8DB2-87D5541C21F5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74640DB6-7EA5-44E8-8F5E-A0DE9081B08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E55F164A-53A8-41F3-B2B6-E14C5D4F6D5D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B2B58F0B-F44B-4BE0-8214-AA677009AAB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257FE4D6-483E-431B-AA7D-E560761C29A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FFCA97A4-A8DA-40C1-9D9E-EF932C7D05B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090C6838-1F22-4DA9-82BD-5C37E647713D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480C4D48-9C07-430E-957C-8789FAF48C1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D5AB55CE-F667-43FA-A44F-F06BCE7DDB4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55FAB3BA-970B-4154-B061-39B74E060D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99000E8C-A900-44FD-B075-4CD834590E4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A3D98097-E764-4A6B-B7A9-69D605893C8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9A3A5A96-2583-4551-BCBD-707DB272E97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6A80426-DC6A-4D2D-9656-9255717D3F6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4D1A7621-A4C4-48A1-990C-8B519183F55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7183A863-4BDA-4BFA-9F25-C215F96DA9F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BCA1372C-EF11-4646-800B-B42FC7CFB103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E1F6A30E-5FAB-487C-A741-C0C4C7BB258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671D3926-1AE4-49D8-B730-0F19D912E9A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AC97AE6C-C162-495B-867F-FFED908FBC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pic>
        <p:nvPicPr>
          <p:cNvPr id="2" name="Câu 2">
            <a:hlinkClick r:id="" action="ppaction://media"/>
            <a:extLst>
              <a:ext uri="{FF2B5EF4-FFF2-40B4-BE49-F238E27FC236}">
                <a16:creationId xmlns:a16="http://schemas.microsoft.com/office/drawing/2014/main" id="{CE5CA720-D43C-4CB6-521A-2391316C9E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9282" y="-6970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911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3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2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 ngồi trên xe máy tham gia giao thông chúng ta đội mũ loại mũ nào?</a:t>
            </a:r>
            <a:endParaRPr lang="fr-FR" sz="40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514600" y="4081577"/>
            <a:ext cx="261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A. Mũ len</a:t>
            </a:r>
            <a:endParaRPr lang="fr-FR" sz="3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514599" y="5194957"/>
            <a:ext cx="261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</a:t>
            </a:r>
            <a:r>
              <a:rPr lang="en-US" sz="2400" b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 Mũ cói</a:t>
            </a:r>
            <a:endParaRPr lang="fr-FR" sz="3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212413" y="4081577"/>
            <a:ext cx="267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B</a:t>
            </a:r>
            <a:r>
              <a:rPr lang="en-US" sz="2400" b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 Mũ lưỡi chai</a:t>
            </a:r>
            <a:endParaRPr lang="fr-FR" sz="3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212412" y="5194957"/>
            <a:ext cx="267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C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D</a:t>
            </a:r>
            <a:r>
              <a:rPr lang="en-US" sz="2400" b="1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 Mũ bảo hiểm</a:t>
            </a:r>
            <a:endParaRPr lang="fr-FR" sz="320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pic>
        <p:nvPicPr>
          <p:cNvPr id="34" name="My Video">
            <a:hlinkClick r:id="" action="ppaction://media"/>
            <a:extLst>
              <a:ext uri="{FF2B5EF4-FFF2-40B4-BE49-F238E27FC236}">
                <a16:creationId xmlns:a16="http://schemas.microsoft.com/office/drawing/2014/main" id="{1BC64FEA-E6BA-4610-8EE6-575C59E487B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84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57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3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Khi sang </a:t>
            </a:r>
            <a:r>
              <a:rPr lang="en-US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đường</a:t>
            </a:r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con </a:t>
            </a:r>
            <a:r>
              <a:rPr lang="en-US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phải</a:t>
            </a:r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làm</a:t>
            </a:r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gì?</a:t>
            </a:r>
            <a:endParaRPr lang="fr-FR" sz="4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488803" y="3762959"/>
            <a:ext cx="2612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A. </a:t>
            </a:r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Đứng chờ lúc nào xe vắng chạy qua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422229" y="4945085"/>
            <a:ext cx="2612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</a:t>
            </a:r>
            <a:r>
              <a:rPr lang="en-US" sz="2000" b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 </a:t>
            </a:r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Có người lớn dắt qua khi thấy an toàn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140059" y="4081577"/>
            <a:ext cx="2678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B</a:t>
            </a:r>
            <a:r>
              <a:rPr lang="en-US" sz="2000" b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 </a:t>
            </a:r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Chạy qua đường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140059" y="5194957"/>
            <a:ext cx="3327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D</a:t>
            </a:r>
            <a:r>
              <a:rPr lang="en-US" sz="2000" b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 </a:t>
            </a:r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Đi tự do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52F253B-1FBA-4265-A222-AD9D4EB4841E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46BA25-6AC4-42D9-8A7B-D1CFF338E072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9A69172-EB3F-4458-99A7-BCA6FEE225A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9A1F50E-8D14-49F9-9542-FBAFA83820A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C4455CF-8A30-4163-8F41-697DF8323F0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3590671-3765-4725-B32D-E8DB2C6B9C8C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8422D6A-B0CB-465F-B8F8-15502388D49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4DD2700-6B96-43D8-B447-7DB6E88B68E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208E5DE-B025-41D5-81D0-05BE0BC1A6A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975BCF6-3E61-446B-A06E-74E1963F365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7357329-EC23-4A55-A034-4EEF360C4D42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914DE80-B754-4925-A42D-18D6F9EA618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52E36AB-DC5A-4828-8612-D2B5BB9F8E61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07CD14E-AC3B-4B6D-A6FD-ED014BCDFEA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CE576F7-0318-4CB8-835F-AB5804BA51F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2E1F29A-006D-43BB-AF46-2B8EAEC9A0F5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1E6231D-E8D4-4F85-9BFF-37BC6381814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4490F6F-CBE9-4977-96D3-A060423E385D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340A76A-3BD9-44D6-A3BB-F97CC53FBFC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2E08303-F9D2-452A-9850-4CA3E2AA936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84F3752-0C05-453D-8D71-9D907D958C97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FA412BB-2F8D-4B9B-9111-3C95E562BD2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9CCAAAA-66CF-48B4-B918-66772D0F19F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F726910-A6D1-4F83-BD3D-907AB0DE0F5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5250F14-B1D2-441C-94FB-010A4FDF8B59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E949B3C-5710-49B6-BECE-021C934D03D9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D7811C1-FB3E-4870-AEC3-E67D1ECB8DE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2B0D282-23D4-4270-83D9-C1C20F29FEC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80C327B-AEEA-4238-B0D0-20B29F8E212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ED8A0E2-EB19-4D8B-BAD7-743AFF513812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4C4A34E-D104-4868-BB3C-8101FCEA78E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60F2C44-38F1-456D-AB24-9F82F9958A3C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D2151D7-B5C1-4B23-97F3-F9CA64698CB7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AB15761-08C9-4DC4-AA56-03D51A9119E1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AFF0C63-CC35-4342-96AB-F9FA61A60468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B2EF454-A336-4CDF-A26D-A95F1381BC3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31D54B3-CA5E-4138-B043-F34C6A62061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55F434D-4246-43AA-95C7-148D57F25C98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3E7B62C-8ACB-4094-B30B-2CBC728B15DB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F3C6A10-BB88-431D-B0FB-91CDE6BDCB6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EB80BD8-EAC3-4773-AF30-6D176AB00E7C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BD85875-698C-47B0-91C0-2703D7ADC0D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BB6D309-001F-4E43-96BA-54226C15A28C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BFD0892-1D15-4151-931E-8957FE34B98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21C3081E-8696-47F4-A35B-DE75049B3F2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BCDC999-680D-4796-AFF2-2993A3EAB39F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EFDD58F-CA8C-4DC9-9E92-9747C1FC3E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C916212-EB1D-4842-AA24-21F09A868799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5AFBBC6-1764-4F20-BDBA-8EE78964352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AB8CD98-E365-409A-BF81-0C5C0DD0B64A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6FA0F9E-35C2-48A7-8FAE-146C6273156A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877B853-DF2E-49D9-B70C-18F016592850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FEE7E60-171A-4E96-A860-652C2421CB0C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247F0624-0E89-4BB7-9362-12FC52284BE7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C76F0C7A-6C1E-4657-96B6-FC47C63CDDC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3966E30-85A4-463E-9536-0314902998FB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EA0692C-9205-4C28-B014-C4318BAC448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7D4B7E5-6AF7-4195-9C8D-8CCA769E682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4CE4DDB-F4EC-45CA-8BD6-0D429166306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9788334-521A-43EB-B3A9-7848797E9269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E56D874-BCB1-4CFC-A81B-DF1F0C5B507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A85F3E43-9276-407F-A47D-ED6919F1ED4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540E696-FA1B-456B-8831-9BEB16829FE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FB83552E-DCCE-4DAA-88EF-EBB7BF48538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6BA61FC-BF79-45CE-838D-007FD535E38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3EDEC6C-F8A5-4D0F-A38D-990ACFFFA88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751274B-66EB-4AD4-9E61-78DEAFD5A232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6938F87-D554-4DA0-85E7-69553171A23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44F8473-8E2E-4457-8070-092F832C02D3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B732600-329E-4D33-9A17-DD6D4889347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8E1AE916-2A28-4812-B816-909C883CBC9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12BB9D30-E0EF-415A-B4CE-9892A9DCE4FE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126A173-1F5D-453A-B820-2866A3733A5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D63C5F2E-76B8-4A73-B896-774BD4F7652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5FFB5752-EAF7-4F84-8ABD-DFC3844C33D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98C58B91-612A-4F0A-A4F6-147280650B1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D2277F31-954A-4E86-9EE7-1C7F8C911A8D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C690A65F-C5DA-41E5-9A79-86F874545D5F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B0C55D35-58A2-44DA-BE75-C643A4C059B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A6A5E66-A343-4110-83F5-98FD95007A6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490F70A0-91B3-48B8-B498-BEAEC7ABD32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3780B2B2-E503-4230-BEDC-118ACA8FA4A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8BC224D0-A0EA-4F2A-A5E7-DD9CD3E5DFF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0847E3C-A9DC-46B3-B823-9809827DE71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ABA0903-3767-4068-AA85-8AFEA9197EF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A9F162D-CBFB-4B2B-ACCE-C0712FE8C844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1A13428-3EC0-445C-96C0-2CF3D63993A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70473BD-033D-4FBE-8B8D-03E6B6D34F7C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9E344FAB-0B5D-4FAE-BD3D-DB3ABE0D0C87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5172C6F5-CDD3-4B76-AF76-C692B9201031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13D89800-7AE8-4F5E-B07C-324B81BFB20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62BA6FBB-FEFD-4F05-9F70-9CA394BFF3A5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5F8E814D-3BC0-48CE-AC57-689BBC44B2C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3A785EC8-0D9E-4DDA-BB77-7D736B07F07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6ECFA1AC-DC91-482C-80D0-420E5B74C43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DAFD2E88-3C2A-49C8-86A0-CE2FB4118406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90FFB5EB-7D22-4B1E-9821-B7B9A2EDFB0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5479115A-21AB-44D1-BCDF-E83352E36BB8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A7B43F2C-4C0E-4BA9-8A4D-085C69872F35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54841EF-99ED-4AB0-8F7C-7F94C51D5CB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E68B88EE-A6F8-423D-B449-346AB2FC626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ADF6014F-E60A-4EDF-B969-EE08F9703CD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F6B8AF6-7CDB-4AB1-A56B-D11146ADB34A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4B5E8FE4-9E5B-4F4E-A7E0-10CEACD50DC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3E459861-F4C8-4771-81BB-9E53FAE3B8D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33EEF372-F100-4F4A-BC26-7166D4FD27B6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A9BBC87F-074C-42EF-8831-0361DFC5B9DF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3D0CE41-76E5-491D-9178-4C98DF56931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57842FFA-235E-4475-B17C-E4894B8C71C5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1D4C3ACF-35D8-43EB-9D7C-187B6BDA215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0BEDF40B-5249-4518-A9C4-81408BBE2B64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9814776F-ABF4-409F-B041-60CBC90C04E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752267B7-A5C7-4FB8-BA2D-DD3E1D78531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8B4EF332-8272-4932-83AE-9BD605184A6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7BC8301B-401B-441B-911A-033F7A5B3AF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28835D80-273D-488A-AD35-C39D005F9CD7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F47DE0A8-65A5-41B3-B33F-5FEBAFFE47F3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E97866E2-4D2D-4A57-8466-C8036591DD52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32C34FC2-2273-499D-AA68-2DBD5D18DD49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8C932D8-187B-4C65-BBEF-5EC26187E253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740B79C-D6A2-4792-86A1-A16CC9CE8D7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E6CC304B-1CF0-402A-B662-9F0733E549BC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25542070-3107-4EC1-826D-5E1C82AD2F4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2FA7C611-5877-4F61-8D92-60DDBC456A51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21659EDC-E7DB-40E1-B945-9E0BA2D32F9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9F041391-4161-478A-9C1C-85CA47920681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1FA84728-7DAF-4A97-92DC-2603DE049459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8E068E3-9189-44B0-825B-5E9314702064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45091DDB-C994-4469-9AFC-EECC656F6F2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D03D840F-4985-4585-9C37-C9B0BB850B7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792E35C3-5D37-4DDE-95B6-FDBB459FC55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A02A4351-E931-4F67-8129-49CCFFC6995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F95A8A02-B5F9-4687-BD74-292B31821487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4D12077C-F047-4C08-B99E-7CF84553953D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4214F453-D00A-49F0-BD58-A90F2D226F1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B16E13FC-6AB0-4548-A021-9CC1CDC3EA6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1977B81F-1265-4E6C-93FF-707A3373847E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6BF54CC8-CF82-4D9C-A0C5-710A1DA0EC9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A856FC2D-36B4-4BB6-90B7-D636EA9F3E7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9E7BE2D7-341F-46FB-8976-527C5B37718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8E12495A-1B95-4FB7-8E4A-43DEEF0BDA8B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FA00487D-A55E-4B5A-BC18-AD9CAAA0077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5A596F9B-2A01-4821-B1B2-CB97B12E9A1D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726379F7-6990-40D4-8E0F-AC83F9DBC33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25C27BF3-54A0-4C2F-895D-1011B8E1A6D0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FA15C2E0-C7DD-45F0-B8B9-03242F9B6C4F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CF07B347-048F-4FD3-92C9-7105D2F63B6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4189CF24-9660-4D93-83CF-F968BF9F67A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7D1C477F-1A8C-41E1-877E-9D17A6DFDB8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4CF5B68E-BEA0-48AC-8774-92E0F85C995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D7590BB0-DFDF-40A4-8F43-3CE7BE4B46D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E9D78D80-C95C-4550-9CBA-13F87EEF72D4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4D629B64-0587-499A-ACDC-B4818339360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71A0600B-DB6A-4678-B1BD-A8C51AF754FF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3C3ECDD-31D5-4960-B9DE-6EDCA36677D2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13ECF871-C55D-4921-BC2A-ED7856F59878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2870B7B3-0091-4A81-B05F-14E4627EE47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AE53B6BA-D41B-4147-AD09-BF3BC3CA084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C0371B15-F848-4805-928F-EEA08A8B940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6A6ECA56-C60D-415D-9D33-DEBE0508512A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1C6EB700-C022-41F8-B133-32A5BC29E09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4D1A3A19-67AC-4843-B5E2-01F8B7015DED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6FECC55E-45F0-40C9-9167-77A457EB07E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B269A708-0B01-42A4-9147-920386124C86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4AD1DC94-FB07-48E3-B424-367E41A09D5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A5CB56C1-1CAA-4422-8805-AC240528585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233A539C-56B1-4906-94BE-E7466CEB92E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4C65057E-617A-47A8-9CB4-794FBC014B2C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B614A5DF-F082-405F-B3EF-028884F3D158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A32C10B5-89F2-49CC-8510-8CD471C14163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506DDECB-0FA1-4CE0-B667-75C48C9AEFC0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7D02F147-0D92-47E7-8F10-A538478D841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2C08E14A-14A6-4031-AE9B-E41D8984B7A7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E52CD8FF-0F40-4826-912C-EA2664E7EC2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7D0D6A03-6028-43F9-9940-6546C567636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CCA664B2-0700-418D-8E24-C4433A3CB57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F63AB337-510C-4C1A-A2E0-5ACCAE72F0A2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A1D024FC-B2D8-4382-B42C-BC12F278E84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8C74137A-1A77-4C30-843C-57967455A6C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D478DB39-F9B5-45F5-9F11-BCBAC64F435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84A824C0-B3B3-44B1-B066-ABDB1DBC52D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B1CF2340-5141-48E9-AFD6-DBACC867D85D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4AE3FF52-6635-41BF-816A-59DED08A19E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FC2A8A42-D197-46FB-B3A9-AF237EC2F29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2EF7094E-592C-4A9A-9943-24857699D383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C5D97D0C-2B13-482C-8DC1-168317ECDE7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229FE57D-2402-458F-9122-04676F37D5F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A382797B-5FF9-4C72-8337-E7D1BE6EF4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pic>
        <p:nvPicPr>
          <p:cNvPr id="2" name="Câu 3">
            <a:hlinkClick r:id="" action="ppaction://media"/>
            <a:extLst>
              <a:ext uri="{FF2B5EF4-FFF2-40B4-BE49-F238E27FC236}">
                <a16:creationId xmlns:a16="http://schemas.microsoft.com/office/drawing/2014/main" id="{8F0E9FA6-DA4C-BCEF-1083-6D070B8D3A3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74565" y="-8000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70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7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3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Montserrat" panose="00000500000000000000" pitchFamily="2" charset="0"/>
              </a:rPr>
              <a:t>Khi sang đường các con phải làm gì?</a:t>
            </a:r>
            <a:endParaRPr lang="fr-FR" sz="40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489200" y="4081577"/>
            <a:ext cx="2612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A. Đứng chờ xe vắng chạy qua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489199" y="4935966"/>
            <a:ext cx="2612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C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</a:t>
            </a:r>
            <a:r>
              <a:rPr lang="en-US" sz="2000" b="1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 </a:t>
            </a:r>
            <a:r>
              <a:rPr lang="en-US" sz="2000" b="1">
                <a:solidFill>
                  <a:srgbClr val="FFC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Có người lớn dắt qua khi thấy an toàn</a:t>
            </a:r>
            <a:endParaRPr lang="fr-FR" sz="280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140059" y="4081577"/>
            <a:ext cx="2678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B</a:t>
            </a:r>
            <a:r>
              <a:rPr lang="en-US" sz="2000" b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 Chạy qua đường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140059" y="5194957"/>
            <a:ext cx="3327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D</a:t>
            </a:r>
            <a:r>
              <a:rPr lang="en-US" sz="2000" b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 </a:t>
            </a:r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Đi tự do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4" name="My Video">
            <a:hlinkClick r:id="" action="ppaction://media"/>
            <a:extLst>
              <a:ext uri="{FF2B5EF4-FFF2-40B4-BE49-F238E27FC236}">
                <a16:creationId xmlns:a16="http://schemas.microsoft.com/office/drawing/2014/main" id="{9FE8CAEE-BE8F-4263-99AB-F651C3F937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931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57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4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 đi bộ trên đường nên đi như thế nào để đảm bảo an toàn?</a:t>
            </a:r>
            <a:endParaRPr lang="fr-FR" sz="40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3013075" y="4081577"/>
            <a:ext cx="234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Đi bên trái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3013074" y="5073515"/>
            <a:ext cx="234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</a:rPr>
              <a:t>Đi giữa lòng đường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663934" y="3977156"/>
            <a:ext cx="2162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Đi bên phải, trên  vỉa hè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663935" y="5063060"/>
            <a:ext cx="2432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Đuổi bắt nhau trên đường</a:t>
            </a:r>
            <a:endParaRPr lang="fr-FR" sz="28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468FC3-2975-4A08-ACE4-06E3AE95B9C5}"/>
              </a:ext>
            </a:extLst>
          </p:cNvPr>
          <p:cNvSpPr txBox="1"/>
          <p:nvPr/>
        </p:nvSpPr>
        <p:spPr>
          <a:xfrm>
            <a:off x="248602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8ED68-C695-45C1-A233-A06000E67F88}"/>
              </a:ext>
            </a:extLst>
          </p:cNvPr>
          <p:cNvSpPr txBox="1"/>
          <p:nvPr/>
        </p:nvSpPr>
        <p:spPr>
          <a:xfrm>
            <a:off x="2486025" y="50928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C.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F6B512-23F5-470C-9077-2511DEC9328A}"/>
              </a:ext>
            </a:extLst>
          </p:cNvPr>
          <p:cNvSpPr txBox="1"/>
          <p:nvPr/>
        </p:nvSpPr>
        <p:spPr>
          <a:xfrm>
            <a:off x="7136885" y="4068749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E49CD6-865F-46D3-8505-25F4FDA4CF1D}"/>
              </a:ext>
            </a:extLst>
          </p:cNvPr>
          <p:cNvSpPr txBox="1"/>
          <p:nvPr/>
        </p:nvSpPr>
        <p:spPr>
          <a:xfrm>
            <a:off x="7136885" y="50928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629542B-532D-4834-B558-60BA7B252F65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A1BA109-D4B5-4BFC-A4B1-E6FFCC229C0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FE537F9-9547-467B-80C1-EC56B87C81C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DBD6408-4FB1-490F-B96F-CCE77A91E01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22D3A4E-F1F2-478E-B3BE-661CB5C9F13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2521F2E-C94D-47A3-AFE5-976348BFBCA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86139E7-3D5B-44DA-AD4D-BB9991C09A1C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31EF4DF-FF04-464C-B8A6-A8F5F5B03B0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AFADA84-2D3E-4E78-8EF2-06111CEAB68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13DA3B0-04CE-4FFC-86A4-842B3E1EEFB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A566024-1A45-41A1-B0C9-8E16E631BD3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26D8AC4-2481-4A5D-8F36-1227014B64EF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296D05-3B93-4A38-865E-607B5BE082A2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F128B8E-A12D-4DEC-803C-D43F6A4E5BA5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E90961C-A8C4-40B6-B680-62F281B7B0E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94A0D8A-3C13-496C-81A4-62C9025DA718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E91D093-46CB-41AB-B498-CEDE571894B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4A95DC0-0A82-49FD-8DEB-98C57C5F0550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D2643B0-F191-4486-8121-29DF328C8D4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15F763D-3E4A-49ED-9AD9-D9544193B21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49C61F5-C446-4CD2-9F9B-F6AC51A0151C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361443C-440B-4DD2-BA20-9C987A06C4A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331A891-12B2-407D-8A3D-62AF05FFD2F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9CF8022-8970-449D-B6F2-CEFD91D042A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9C7397F-61C9-4BFD-BAF3-D991A5F25C71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A383793-3AC2-4F8D-A5BC-46031FF38C1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B8BB83C-736F-44BA-9384-9489042BA216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AD6253F-5EE2-4E88-B91E-19EC60D537C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AD73763-44A4-4E10-859C-992D154F5EB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89B15DD-CE32-41C4-B625-F59133028322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623D5E0-439E-4E6F-8E4A-CAC77BD7C9F7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82924E1-63AE-4187-AB38-AB6D3EDC032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0BFBA60-BCE2-4146-A0BB-0B0C8B779178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C147742-032A-45A6-ACEB-64EBBF08412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C4F36EB-A87A-40CF-A95C-1FBA74EA8038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3A85795-1CED-4BE6-9479-66D1ABFE1E55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E0DC464-5FD7-4412-B586-B1A402A0263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D9C72F7-C87C-4D8D-B58E-D7B6FB95D8E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DD1FE17-8F7D-4B78-B9C1-8795D5F4F1E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1181540-1E01-4492-B270-D6DB1A77385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1570E79-DA4B-4FDE-B06D-1FE5FA4F1EF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2B77FAAC-3DA3-4900-8A83-8C52EA63B71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2965CFD8-03A4-4285-96F0-84C92B27159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1DA4161-1707-43B8-8D99-C7CFA9420EA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D846DC6-9E91-4D51-85AB-7B19CBF3553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EAF564A-7DAF-4F48-B069-248816357B8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1EF8BBD-584D-4BD3-82FE-5E7DC11078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D6E980B3-1C45-4724-8252-52D6ABE6BAF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CA72C4C7-BB6F-4CDB-9381-DF11DB4F8A6C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0E0A6C9-3A06-44DC-A749-E5C39BF6308F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E11662B-07F6-4CF7-AA45-FF6ED8C78FD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FB0E734-6D4C-4073-93E0-9B65105FC895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21ED88A-146B-46D8-8774-7943AF498A2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D6B55298-6509-42BF-8F92-E2BF6B756F5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A2EFAE7B-50CB-4E31-BC03-B86723258964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AD0C7227-39A3-43E7-B16B-9ACFD363996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E694A0E-1FC1-4F6F-9EA4-5F594CDF2BE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A14342D-C644-4A6F-82CF-FAC73251E49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754A391F-5E40-4861-AF61-D45E2B31D927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80EF8DA-8509-44A5-9E31-DF3AD4B8DB4D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F65AC569-AAC9-4224-B5E9-BAD1B71CE87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7A30DC0-CBD8-4599-9F7C-DA76217B9ED2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BA4B8EE4-3CB0-4B4B-9AA3-10EF12DC19E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06AA95D-E3AD-4D24-BFC6-20D8FB4FA638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2DB68A04-82B1-410A-90BE-E37FA38A552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F4DD0225-C47B-4177-B15C-F420A2A8180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4A11210-3310-4352-A5C1-19A97B4B0CF8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402F294-7A1E-4279-BB27-D4F3A05D4E4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C65460E-82E6-4399-A0E7-1D3CC5620856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CB16D38-7880-496F-8956-CE6CD724226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7D2F671D-2ECF-48CA-A0F4-211F8BF5AAA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90B0BA0-AFDB-4B34-8F63-9BB49249368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775BA64-C00D-415B-9057-86EAF554038B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C9189D4-BB7D-44C2-B7FA-C6178FF7750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A47B631B-B060-46CE-9CB0-EF3386AD21E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F4D71D9-FC53-4390-B470-D6891819455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8CB3C5B-13AF-447C-8087-C3256ED5551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57FBA2E0-494C-4CE5-978E-33B96C271A8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47A8E35-FB13-47AC-88C5-5D21A2FAD5B5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622AFA1A-DE2D-46A3-B44A-19A43A60732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8F4341F8-45FA-4B90-9E02-29A49C70E9F1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57E2C87-6942-435A-9073-69323DB0892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BD608AD-7711-446C-87B7-2743A04A52B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62CEEFD-3511-48F2-AFB1-1D013BC36DF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EB35369-AFE9-44AA-9533-183280DA58C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479325DA-9C4F-4899-A39F-8485F2720E06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B81DD89-2F2C-4D36-8EA9-060449C3274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17037605-C1D2-48F3-9EC1-4D4C507F72A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1E77D3EF-B8D7-440D-B4BC-FADA6574FD9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E5EEACB5-A03F-4EF7-A5D3-8A350C281EB2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FF4F2B93-1582-4EB3-A05D-56CC50008A5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C3F85FFB-0AD9-44EA-A2F3-8436B99F939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6CB67EDF-5335-4521-BA12-34077EA16CA9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A5D2D40-B92B-400E-A00C-574C68B17EA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3CF52D94-988A-4573-936D-A3F8E90855BC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92B2BD55-A501-4279-BA9E-FF2769B7CAF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BB0B31D3-533A-4C49-A132-BDF0C558669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2BDB50A3-34AC-48F7-81A7-36B04D01F2A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38CAA198-FEF6-43A9-AF16-8F8A55B92D1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A0C17DE9-B25B-4292-B607-C3A9A2A46244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480F725-8F8C-4E32-B2EC-FBB2DF0E478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33177CF9-CA83-4899-BCE6-C24C18F8045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A808423-573D-46A6-9B9E-8E5BECE9B4D2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7F5841B-1BEE-4455-840F-62D9B3CEAEFF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3F9366C4-8410-4569-93F4-0DF3D48D711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D9524FBE-00D3-4980-9577-E3873EA12CC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5F01904B-4A73-4544-8660-2C47E8937A3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97AF809F-A337-47F3-9452-F5D15305A4F0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7B2B71AE-D707-4C1B-AE57-63BC393DBA2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9990ECE2-90A9-44BC-8ED6-DB2A8FA4394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184BB529-E68C-421F-8172-FAEDB99D24F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6B85A25-9B95-4506-8853-FD25C1BE4D96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1E5B3120-6EDC-4C68-AB39-3E3E1F2F414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A2BFE106-DB3F-48D7-886D-3B38D1A91162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53D73FA2-973F-416F-B7FF-D681C6BA89A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A5EBA0A-F99E-4ACF-A3C1-62AC40F37D6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5C4B035-540E-4F69-866D-AB1B9D5BCC30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0C34CF29-D323-4D5A-A0D9-57D8414363B7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A980F11A-960F-4B31-960D-5A0799C4F33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C021ACF2-6304-467C-BB04-7FC527B71F1C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59A1C89-C874-410D-957E-CFAA59EA2FF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311EE2B8-D1E2-4339-87E7-C91EAA3D189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C54CDB27-1F9F-441E-871B-43DE8AAE0F2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2F472986-F750-45B8-8614-4408F38159A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A249B30-3262-4CB1-BFD8-852B76C4F31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113E6801-47F4-4FF1-A25D-0F55289C804C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47355ABB-81A5-4C5C-AA9F-0EC3C389336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9EB6166B-69F9-4508-997E-B85DFE1DAD3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4913F608-9D35-4465-8030-4EEE2C48718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4ECA9A4E-A7F8-4C56-A24C-5949C695535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FF12C4EE-DEC3-4A10-8C1C-F584256A2FB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3B4FFB22-378D-4FED-B268-5C38422C2AB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A3FCF00-2124-4AAD-A3FC-572D8DDF1B6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F51B7B0F-2731-48B3-9575-F8EFB3FC0BE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B8A8154D-28D3-416B-8D26-F9D1DC21CC3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DA12B73-EDF3-42ED-8AD1-FB232F5B77C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C76F861-BA0D-43F7-A5AC-170A1F15C468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A3A65811-8BF3-47EB-957D-A612A317304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9E30581B-619D-4A3C-B7A8-1146863EC3F8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E9742462-391D-4B93-9E32-96E433AE12C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CF348EA7-4BB3-4735-92A7-9E6B4C2F4CC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938C268B-EDF8-409F-8E59-AB64EF98FD6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3C4A23D3-0C25-45F3-B666-CCDBEB655B6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0BBE2EA0-4A34-423D-BDFB-2998ABB0A94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78F56C6B-A7FB-445C-B331-2D3E994036C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367EF962-6E41-4C63-9F7A-6A5FFDB9506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8FD2C2A2-B585-45E5-B695-8C7E4821AFC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C7F93AB6-5AA7-48E6-B44B-3B9F0966D5C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52832A56-1870-4E10-BBB3-D46B7DA302A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2048989F-07EA-4C6A-9FE6-4D33258A4527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3612A89D-6BFA-49D5-A9FF-76012D284CF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9116D5D-66C2-4118-B0D4-601A1E9CA85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D855B243-CC57-4247-8377-A593F0A1E46C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335EE75E-4D04-490D-9110-F1C9602CB973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40DD648-74A7-40E3-BB8F-58E1ED24A45B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EF55A716-C71E-47D8-8359-2F93D45DD6DF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78FFC16-A5E8-415E-A926-776B7DE4D06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1924E3AE-628F-4486-A26D-0EE752F476FD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C8D72510-2815-4770-9B98-350DD3B3808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8B278D69-1D13-4846-AA3E-5D7A01D944F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4FDD5382-A0E6-4F64-8CC4-8F9158262943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1C6ACB5C-0939-4200-B309-254392634C8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7CCD6A7C-E808-4AA2-93E2-2B9391A47FEC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B94530E4-CA28-41A0-B5EE-C49708A14F3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6C5BF4A7-E02E-4B58-BDFC-731724956AC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D35F988B-447F-4B63-BA8F-5C6649EE4D26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82E85301-D50E-437B-A156-63111DF603F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4937F236-5FB1-4532-A916-EEDD08564E4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BED4B55E-B172-4BD8-9591-3F1CA06520D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A914CE0A-D538-4D08-B516-1EFFAF7198A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F4826268-6A88-4979-9E6C-184AD6592C68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C38D6225-9740-49E6-8806-736FC909DAF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7D8A7326-7BF5-468B-B77F-E7804514FA5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A891F109-57DC-495C-8BA8-D416B9B337A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48B6B303-0918-4AFE-8B9B-CBE2AED354F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B73A370E-F2A8-4350-B2DB-BD7301CE1F9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5C2F64D9-1ACA-43FE-B7E3-4949A7373F9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16CDFF22-CA24-4AD0-A13D-1B9C9E282DD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87FF7BAA-3EAD-45E6-8036-FC810F33BE2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69CA5DCB-C0D3-45B9-A166-1EFE1FB7A94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8727DE1A-343C-400C-BF6D-6305B8A8FFC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528E4654-D0EF-4614-AC12-02151493E1CD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5F3F3B54-BCD9-4EA9-AB21-FB464361251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BFF6AEFC-BCEA-44AA-A846-977082EFA35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5A3ECF06-8CB8-461B-A4E4-080CD0DBF94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8A256E05-1A3D-4EA6-9D69-C6FD021A2E5F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56F277B4-58F0-41B7-86D3-6070810BA6D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EEB26661-C790-4DF3-A4CE-2FE0A89FCD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pic>
        <p:nvPicPr>
          <p:cNvPr id="3" name="Câu 4">
            <a:hlinkClick r:id="" action="ppaction://media"/>
            <a:extLst>
              <a:ext uri="{FF2B5EF4-FFF2-40B4-BE49-F238E27FC236}">
                <a16:creationId xmlns:a16="http://schemas.microsoft.com/office/drawing/2014/main" id="{D7CE20D8-992E-7ECA-2176-D5F84728EF5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77627" y="-7759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13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6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840</TotalTime>
  <Words>734</Words>
  <Application>Microsoft Office PowerPoint</Application>
  <PresentationFormat>Widescreen</PresentationFormat>
  <Paragraphs>256</Paragraphs>
  <Slides>20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Agency FB</vt:lpstr>
      <vt:lpstr>Arial</vt:lpstr>
      <vt:lpstr>Calibri</vt:lpstr>
      <vt:lpstr>Calibri Light</vt:lpstr>
      <vt:lpstr>Montserrat</vt:lpstr>
      <vt:lpstr>Open Sans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HONG VAN</dc:creator>
  <dc:description>9Slide.vn</dc:description>
  <cp:lastModifiedBy>Admin</cp:lastModifiedBy>
  <cp:revision>37</cp:revision>
  <dcterms:created xsi:type="dcterms:W3CDTF">2021-01-07T03:44:03Z</dcterms:created>
  <dcterms:modified xsi:type="dcterms:W3CDTF">2024-03-13T08:01:00Z</dcterms:modified>
  <cp:category>9Slide.vn</cp:category>
</cp:coreProperties>
</file>