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9" r:id="rId3"/>
    <p:sldId id="259" r:id="rId4"/>
    <p:sldId id="260" r:id="rId5"/>
    <p:sldId id="270" r:id="rId6"/>
    <p:sldId id="261" r:id="rId7"/>
    <p:sldId id="266" r:id="rId8"/>
    <p:sldId id="268" r:id="rId9"/>
    <p:sldId id="262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5455B-2C1E-49EC-A069-E15E6E619F8E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D753-6CA6-4737-A45E-CA1D49D75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0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8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05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97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9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0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64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D753-6CA6-4737-A45E-CA1D49D75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5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9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8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3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8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9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6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7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C697C-453B-4F93-AE19-0CDA6AE15F93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9E7A-4479-422F-ADEB-55AFCE579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6.m4a"/><Relationship Id="rId7" Type="http://schemas.openxmlformats.org/officeDocument/2006/relationships/image" Target="../media/image7.jp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247" y="0"/>
            <a:ext cx="123022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107" y="1205345"/>
            <a:ext cx="11488260" cy="6857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endParaRPr lang="vi-VN" sz="4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5006" y="2324911"/>
            <a:ext cx="8856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đôi dép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 thực hiện: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:2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ản ghi Mới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426" y="623901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58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3886200" y="1407479"/>
            <a:ext cx="4572000" cy="3780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1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179" y="1838528"/>
            <a:ext cx="68093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  <a:latin typeface="+mj-lt"/>
              </a:rPr>
              <a:t>1. Gây hứng thú</a:t>
            </a:r>
            <a:endParaRPr lang="en-US" sz="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Bản ghi Mới 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45" y="567603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6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0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0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4080" y="1330960"/>
            <a:ext cx="54361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Bài mới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491" y="628764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8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b đôi dé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8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0"/>
    </mc:Choice>
    <mc:Fallback xmlns=""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01" y="2054942"/>
            <a:ext cx="3119846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6582" r="11714" b="8929"/>
          <a:stretch/>
        </p:blipFill>
        <p:spPr>
          <a:xfrm>
            <a:off x="8537912" y="2054942"/>
            <a:ext cx="2677886" cy="3004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20" y="2075005"/>
            <a:ext cx="3180337" cy="318033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09754" y="211393"/>
            <a:ext cx="4640826" cy="1219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Các loại dép</a:t>
            </a:r>
            <a:endParaRPr lang="en-US" sz="4800" b="1" dirty="0">
              <a:latin typeface="+mj-lt"/>
            </a:endParaRPr>
          </a:p>
        </p:txBody>
      </p:sp>
      <p:pic>
        <p:nvPicPr>
          <p:cNvPr id="5" name="Bản ghi Mớ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138" y="626819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9186" y="1777181"/>
            <a:ext cx="7993626" cy="1219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</a:rPr>
              <a:t>Trò chơi: Cái gì biến mất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Bản ghi Mới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300" y="620982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828018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108" y="429508"/>
            <a:ext cx="6175783" cy="5998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i-dep-hop-ca_27102018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64" end="3305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7886" y="4910908"/>
            <a:ext cx="406400" cy="406400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2040428" y="1887794"/>
            <a:ext cx="8116295" cy="1268361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kết hợp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 bài hát: Đôi dép xinh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5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 nb đôi dép"/>
  <p:tag name="ISPRING_LMS_API_VERSION" val="SCORM 2004 (4th edition)"/>
  <p:tag name="ISPRING_ULTRA_SCORM_COURSE_ID" val="A8AF7843-0544-4540-AAB1-D3022EB96BC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S\u001B\uFFFDH{101425EA-4E24-430C-A6E8-EE38770EC663}&quot;,&quot;C:\\Users\\HM\\Desktop\\Powpoin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8604E-F238-4BC3-BF38-53C7527748EF}:262"/>
  <p:tag name="ISPRING_SLIDE_BRANCHING_PROPERTIES" val="&lt;BranchingProperties&gt;&lt;nextAction&gt;&lt;action&gt;2&lt;/action&gt;&lt;slide&gt;265&lt;/slide&gt;&lt;/nextAction&gt;&lt;prevAction&gt;&lt;action&gt;2&lt;/action&gt;&lt;slide&gt;268&lt;/slide&gt;&lt;/prevAction&gt;&lt;lock&gt;0&lt;/lock&gt;&lt;/BranchingProperties&gt;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A56DA2-4885-4DE9-BE9D-B98C4085991B}:265"/>
  <p:tag name="ISPRING_SLIDE_BRANCHING_PROPERTIES" val="&lt;BranchingProperties&gt;&lt;nextAction&gt;&lt;action&gt;0&lt;/action&gt;&lt;/nextAction&gt;&lt;prevAction&gt;&lt;action&gt;2&lt;/action&gt;&lt;slide&gt;262&lt;/slide&gt;&lt;/prevAction&gt;&lt;lock&gt;0&lt;/lock&gt;&lt;/BranchingProperties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DF35E8-8341-4621-A114-C148B84E7B9F}:263"/>
  <p:tag name="ISPRING_SLIDE_BRANCHING_PROPERTIES" val="&lt;BranchingProperties&gt;&lt;nextAction&gt;&lt;action&gt;2&lt;/action&gt;&lt;slide&gt;269&lt;/slide&gt;&lt;/nextAction&gt;&lt;prevAction&gt;&lt;action&gt;0&lt;/action&gt;&lt;/prevAction&gt;&lt;lock&gt;0&lt;/lock&gt;&lt;/BranchingProperties&gt;&#1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9&lt;/slide&gt;&lt;/nextAction&gt;&lt;prevAction&gt;&lt;action&gt;2&lt;/action&gt;&lt;slide&gt;263&lt;/slide&gt;&lt;/prevAction&gt;&lt;lock&gt;0&lt;/lock&gt;&lt;/BranchingProperties&gt;&#10;"/>
  <p:tag name="GENSWF_SLIDE_UID" val="{BD9726DE-9858-4B84-AC4A-9F19F6748A00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EA84C2-EDA2-4024-9AB8-215079405444}:259"/>
  <p:tag name="ISPRING_SLIDE_BRANCHING_PROPERTIES" val="&lt;BranchingProperties&gt;&lt;nextAction&gt;&lt;action&gt;2&lt;/action&gt;&lt;slide&gt;260&lt;/slide&gt;&lt;/nextAction&gt;&lt;prevAction&gt;&lt;action&gt;2&lt;/action&gt;&lt;slide&gt;269&lt;/slide&gt;&lt;/prevAction&gt;&lt;lock&gt;0&lt;/lock&gt;&lt;/BranchingProperties&gt;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C982EA-030C-4C6E-91ED-56318900E4BF}:260"/>
  <p:tag name="ISPRING_SLIDE_BRANCHING_PROPERTIES" val="&lt;BranchingProperties&gt;&lt;nextAction&gt;&lt;action&gt;2&lt;/action&gt;&lt;slide&gt;270&lt;/slide&gt;&lt;/nextAction&gt;&lt;prevAction&gt;&lt;action&gt;2&lt;/action&gt;&lt;slide&gt;259&lt;/slide&gt;&lt;/prevAction&gt;&lt;lock&gt;0&lt;/lock&gt;&lt;/BranchingProperties&gt;&#1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0&lt;/slide&gt;&lt;/prevAction&gt;&lt;lock&gt;0&lt;/lock&gt;&lt;/BranchingProperties&gt;&#10;"/>
  <p:tag name="GENSWF_SLIDE_UID" val="{D748D0E7-268B-48B2-94FA-057A15313595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D8FDA6-C94E-4010-A2F6-DB00C0847F09}:261"/>
  <p:tag name="ISPRING_SLIDE_BRANCHING_PROPERTIES" val="&lt;BranchingProperties&gt;&lt;nextAction&gt;&lt;action&gt;2&lt;/action&gt;&lt;slide&gt;266&lt;/slide&gt;&lt;/nextAction&gt;&lt;prevAction&gt;&lt;action&gt;2&lt;/action&gt;&lt;slide&gt;270&lt;/slide&gt;&lt;/prevAction&gt;&lt;lock&gt;0&lt;/lock&gt;&lt;/BranchingProperties&gt;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4E2B2-DB51-4384-959E-BB0F76DA7083}:266"/>
  <p:tag name="ISPRING_SLIDE_BRANCHING_PROPERTIES" val="&lt;BranchingProperties&gt;&lt;nextAction&gt;&lt;action&gt;2&lt;/action&gt;&lt;slide&gt;268&lt;/slide&gt;&lt;/nextAction&gt;&lt;prevAction&gt;&lt;action&gt;2&lt;/action&gt;&lt;slide&gt;261&lt;/slide&gt;&lt;/prevAction&gt;&lt;lock&gt;0&lt;/lock&gt;&lt;/BranchingProperties&gt;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EDA41-7E25-4C5F-8DDA-7176DD344727}:268"/>
  <p:tag name="ISPRING_SLIDE_BRANCHING_PROPERTIES" val="&lt;BranchingProperties&gt;&lt;nextAction&gt;&lt;action&gt;2&lt;/action&gt;&lt;slide&gt;262&lt;/slide&gt;&lt;/nextAction&gt;&lt;prevAction&gt;&lt;action&gt;2&lt;/action&gt;&lt;slide&gt;266&lt;/slide&gt;&lt;/prevAction&gt;&lt;lock&gt;0&lt;/lock&gt;&lt;/BranchingProperties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82</Words>
  <Application>Microsoft Office PowerPoint</Application>
  <PresentationFormat>Widescreen</PresentationFormat>
  <Paragraphs>25</Paragraphs>
  <Slides>10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nb đôi dép</dc:title>
  <dc:creator>Admin</dc:creator>
  <cp:lastModifiedBy>Admin</cp:lastModifiedBy>
  <cp:revision>46</cp:revision>
  <dcterms:created xsi:type="dcterms:W3CDTF">2021-10-11T14:11:18Z</dcterms:created>
  <dcterms:modified xsi:type="dcterms:W3CDTF">2025-12-14T15:02:02Z</dcterms:modified>
</cp:coreProperties>
</file>