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63" r:id="rId5"/>
    <p:sldId id="259" r:id="rId6"/>
    <p:sldId id="265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E2C62-A2AF-4852-B157-1D024AA416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B09C94-88F2-4505-AC28-489389253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15877-5387-4122-B025-270E7C19F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9689-5AE4-4232-BB61-63AB82D7F359}" type="datetimeFigureOut">
              <a:rPr lang="en-GB" smtClean="0"/>
              <a:t>15/06/2025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F6BC7-B3AD-4405-8D0A-3BFF1A3E5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1AD9A-876E-4EC6-95FC-8953143EF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1BCD-88E3-4455-AEFF-7114023FC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057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1DA5B-5BA0-4993-B927-96039B5AD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2AF758-81CE-4AB0-B8D1-CF04E0C075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84A89-79C7-47B1-99B4-FCD44623B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9689-5AE4-4232-BB61-63AB82D7F359}" type="datetimeFigureOut">
              <a:rPr lang="en-GB" smtClean="0"/>
              <a:t>15/06/2025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63D9D-5B78-4C6D-AF6A-C60A7006B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43B2C-78DE-409D-82D9-36E62D59F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1BCD-88E3-4455-AEFF-7114023FC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13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1A7943-A41D-4E40-ABEC-55DCCED9A3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62ACAD-9119-489A-8E27-FBA6E4774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CD8FE-DC97-417C-B25C-ACC4A0F65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9689-5AE4-4232-BB61-63AB82D7F359}" type="datetimeFigureOut">
              <a:rPr lang="en-GB" smtClean="0"/>
              <a:t>15/06/2025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47C37-FC02-4AD1-AA77-74C7D7174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02E5D-BAE2-4249-BA18-491A44686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1BCD-88E3-4455-AEFF-7114023FC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889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601D9-D340-4289-99F2-BC7EB72D7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F6D2D-8639-4B2E-9ED3-8A4D84B37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66CE1-5477-47F1-9561-9025ABFB3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9689-5AE4-4232-BB61-63AB82D7F359}" type="datetimeFigureOut">
              <a:rPr lang="en-GB" smtClean="0"/>
              <a:t>15/06/2025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73765-0ABF-4717-9F06-45019B5C1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DB861-1F9A-46B8-8ACA-399429FC5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1BCD-88E3-4455-AEFF-7114023FC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45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6AA10-AC02-4F85-9BE1-A508ADDCD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C1B4D-3F31-46A1-BB4A-F470842E4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F1927-356A-4167-997B-6EA93C17D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9689-5AE4-4232-BB61-63AB82D7F359}" type="datetimeFigureOut">
              <a:rPr lang="en-GB" smtClean="0"/>
              <a:t>15/06/2025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14307-9E19-4949-93BD-F56D02DA8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B0890-D06F-4D50-A747-F0AE83220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1BCD-88E3-4455-AEFF-7114023FC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547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5909C-E09B-4D11-8E96-C6877A51B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2270B-566C-4FFB-9810-8022A7D41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E46AE7-00FD-4251-9EA1-5EC37A8C3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FA5E63-41EE-4298-8DCA-FA9E662AB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9689-5AE4-4232-BB61-63AB82D7F359}" type="datetimeFigureOut">
              <a:rPr lang="en-GB" smtClean="0"/>
              <a:t>15/06/2025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925741-6B9D-4CC2-9A68-2B8355A7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94684-3E13-412A-8048-1F321F975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1BCD-88E3-4455-AEFF-7114023FC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666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10A24-668B-46BE-A88A-55244B7AC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A7652-51E9-4D02-A17E-0BEC67782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4B9DA1-0ACF-4DFA-BB74-1B4A0DF40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AE2DA8-42F9-4F5D-AC92-C1DA5AE1DC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1B736E-1893-4394-B827-0C5D816207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259BCA-90A0-401A-8586-469DA95EE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9689-5AE4-4232-BB61-63AB82D7F359}" type="datetimeFigureOut">
              <a:rPr lang="en-GB" smtClean="0"/>
              <a:t>15/06/2025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A1A329-B109-4C1F-B849-BB8F5304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C2EA82-C553-469E-884C-5494F9B0A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1BCD-88E3-4455-AEFF-7114023FC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999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DFFD2-35AB-437D-85C5-633CC86B6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754D3B-46C2-4A51-89B0-03ADB8EC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9689-5AE4-4232-BB61-63AB82D7F359}" type="datetimeFigureOut">
              <a:rPr lang="en-GB" smtClean="0"/>
              <a:t>15/06/2025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513C59-11CA-4590-A620-4E0D1B083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A367B8-7A15-4518-B3DB-ECDCAF5A5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1BCD-88E3-4455-AEFF-7114023FC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19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7B2254-742B-44A5-958F-CE351B3E2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9689-5AE4-4232-BB61-63AB82D7F359}" type="datetimeFigureOut">
              <a:rPr lang="en-GB" smtClean="0"/>
              <a:t>15/06/2025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FB7C07-623B-4D24-9FC1-049F19CC8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A532CC-3EE5-4D63-9060-276DC23B5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1BCD-88E3-4455-AEFF-7114023FC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81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FB366-E2BF-44B7-AB3D-541CC539A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BEDDC-B232-4A98-BBFE-02C70C8CB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746BAF-E1D7-4101-9CCD-ECE90B6D9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1F3AD-DEBE-462E-8295-4FE9701F3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9689-5AE4-4232-BB61-63AB82D7F359}" type="datetimeFigureOut">
              <a:rPr lang="en-GB" smtClean="0"/>
              <a:t>15/06/2025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99BD6D-79E3-4104-9585-1E1C05005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FAC54-C402-469B-BEFE-3A7C4A725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1BCD-88E3-4455-AEFF-7114023FC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009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5DF68-0CC6-47B7-8E5F-8E8C4A4B6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157CC3-A083-4D8D-AEB1-E58477EB36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92FA1D-8354-4790-AD92-A26B0412A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67275-39B5-4250-8B6C-50E7A7808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9689-5AE4-4232-BB61-63AB82D7F359}" type="datetimeFigureOut">
              <a:rPr lang="en-GB" smtClean="0"/>
              <a:t>15/06/2025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82DE3C-7174-40F6-8118-66CDCF84E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1A1B8-25EC-4E7A-A3CD-4AB3A8930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1BCD-88E3-4455-AEFF-7114023FC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15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0CA1F-B644-4118-86E1-4CF892BC5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A50AFD-3CC1-4FFC-B8C3-94BC5968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C7400-45D6-4CD9-9760-7B6593C4D1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49689-5AE4-4232-BB61-63AB82D7F359}" type="datetimeFigureOut">
              <a:rPr lang="en-GB" smtClean="0"/>
              <a:t>15/06/2025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911C4-94F3-4014-B1A4-9A3C80D7EA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DF4D8-2174-4E47-B87A-F2C43C0A23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21BCD-88E3-4455-AEFF-7114023FC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01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D612CC86-D482-4BDA-81A1-CB11E1178934}"/>
              </a:ext>
            </a:extLst>
          </p:cNvPr>
          <p:cNvSpPr/>
          <p:nvPr/>
        </p:nvSpPr>
        <p:spPr>
          <a:xfrm>
            <a:off x="2649894" y="3731207"/>
            <a:ext cx="2192694" cy="2192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6EDB6CD-5C2D-41D2-907A-97D8628C15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2620" y="822132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b="1"/>
              <a:t>Ôn </a:t>
            </a:r>
            <a:br>
              <a:rPr lang="en-US" sz="8000" b="1"/>
            </a:br>
            <a:r>
              <a:rPr lang="en-US" sz="8000" b="1">
                <a:solidFill>
                  <a:schemeClr val="accent1"/>
                </a:solidFill>
              </a:rPr>
              <a:t>Màu Xanh </a:t>
            </a:r>
            <a:r>
              <a:rPr lang="en-US" sz="8000" b="1"/>
              <a:t>– </a:t>
            </a:r>
            <a:r>
              <a:rPr lang="en-US" sz="8000" b="1">
                <a:solidFill>
                  <a:srgbClr val="FF0000"/>
                </a:solidFill>
              </a:rPr>
              <a:t>Màu Đỏ</a:t>
            </a:r>
            <a:endParaRPr lang="en-GB" sz="8000" b="1">
              <a:solidFill>
                <a:srgbClr val="FF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E4736F3-8835-4093-BB69-E3A5B50FA1B0}"/>
              </a:ext>
            </a:extLst>
          </p:cNvPr>
          <p:cNvSpPr/>
          <p:nvPr/>
        </p:nvSpPr>
        <p:spPr>
          <a:xfrm>
            <a:off x="8067869" y="3731207"/>
            <a:ext cx="2192694" cy="219269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280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2A49833-AE74-4EE7-B8B1-948B7E485BC4}"/>
              </a:ext>
            </a:extLst>
          </p:cNvPr>
          <p:cNvSpPr/>
          <p:nvPr/>
        </p:nvSpPr>
        <p:spPr>
          <a:xfrm>
            <a:off x="774440" y="307909"/>
            <a:ext cx="5626359" cy="5626359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49115A-E78E-4F71-9341-837F1064C147}"/>
              </a:ext>
            </a:extLst>
          </p:cNvPr>
          <p:cNvSpPr txBox="1"/>
          <p:nvPr/>
        </p:nvSpPr>
        <p:spPr>
          <a:xfrm>
            <a:off x="7613779" y="2828835"/>
            <a:ext cx="3234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</a:rPr>
              <a:t>Màu đỏ</a:t>
            </a:r>
            <a:endParaRPr lang="en-GB" sz="7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756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36FF4-7F94-4D23-851C-C5013E40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7219" y="5381916"/>
            <a:ext cx="3640495" cy="13255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0000"/>
                </a:solidFill>
              </a:rPr>
              <a:t>Xe ô tô màu đỏ </a:t>
            </a:r>
            <a:endParaRPr lang="en-GB" b="1">
              <a:solidFill>
                <a:srgbClr val="FF00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039E35-228C-49F3-9BB2-C8D3D004C9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401" b="19095"/>
          <a:stretch/>
        </p:blipFill>
        <p:spPr>
          <a:xfrm>
            <a:off x="1579901" y="279918"/>
            <a:ext cx="8683772" cy="516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32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91147E3-7E31-4336-BEE3-A357DE45B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7333" y="297818"/>
            <a:ext cx="5985491" cy="5422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9125C0-0998-49A2-A518-94333694C812}"/>
              </a:ext>
            </a:extLst>
          </p:cNvPr>
          <p:cNvSpPr txBox="1"/>
          <p:nvPr/>
        </p:nvSpPr>
        <p:spPr>
          <a:xfrm>
            <a:off x="4170783" y="5896947"/>
            <a:ext cx="4525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Quả cà chua màu đỏ</a:t>
            </a:r>
            <a:endParaRPr lang="en-GB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620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14FE1-0134-472D-A328-0BBEEB7C0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979" y="5924939"/>
            <a:ext cx="4573556" cy="78561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0000"/>
                </a:solidFill>
              </a:rPr>
              <a:t>Khủng long màu đỏ</a:t>
            </a:r>
            <a:endParaRPr lang="en-GB" b="1">
              <a:solidFill>
                <a:srgbClr val="FF00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C54FBF1-4FEB-48DA-A058-F9CC1E09E8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882" b="17657"/>
          <a:stretch/>
        </p:blipFill>
        <p:spPr>
          <a:xfrm>
            <a:off x="2092430" y="317240"/>
            <a:ext cx="7389104" cy="520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82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8741622-29E3-422E-A298-76B3BD95F14A}"/>
              </a:ext>
            </a:extLst>
          </p:cNvPr>
          <p:cNvSpPr/>
          <p:nvPr/>
        </p:nvSpPr>
        <p:spPr>
          <a:xfrm>
            <a:off x="718455" y="410546"/>
            <a:ext cx="5701005" cy="5701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02F472-4CC7-4588-A9B3-5DB0CDEE8917}"/>
              </a:ext>
            </a:extLst>
          </p:cNvPr>
          <p:cNvSpPr txBox="1"/>
          <p:nvPr/>
        </p:nvSpPr>
        <p:spPr>
          <a:xfrm>
            <a:off x="7744408" y="3429000"/>
            <a:ext cx="33496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chemeClr val="accent1"/>
                </a:solidFill>
              </a:rPr>
              <a:t>Màu xanh</a:t>
            </a:r>
            <a:endParaRPr lang="en-GB" sz="60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746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71FED-0B99-4D0A-AE7F-701B7DFC3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8593" y="5095746"/>
            <a:ext cx="5008207" cy="1325563"/>
          </a:xfrm>
        </p:spPr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Bong bóng màu xanh</a:t>
            </a:r>
            <a:endParaRPr lang="en-GB" b="1">
              <a:solidFill>
                <a:schemeClr val="accent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19E7FF6-531A-4F6A-9E84-70604D2A13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0331" y="239421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432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C55AC-2353-4972-8EA1-722293E18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759" y="5561046"/>
            <a:ext cx="4181669" cy="804279"/>
          </a:xfrm>
        </p:spPr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Búp bê màu xanh </a:t>
            </a:r>
            <a:endParaRPr lang="en-GB" b="1">
              <a:solidFill>
                <a:schemeClr val="accent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BF9B44-C800-46B7-BCD8-5FA083E7B3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5057" y="332727"/>
            <a:ext cx="4981074" cy="498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8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E97B2-F59C-4BDE-8260-A673434FF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3247" y="5339669"/>
            <a:ext cx="4564224" cy="13255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accent1"/>
                </a:solidFill>
              </a:rPr>
              <a:t>Máy bay màu xanh </a:t>
            </a:r>
            <a:endParaRPr lang="en-GB" b="1">
              <a:solidFill>
                <a:schemeClr val="accent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C53C927-2FB9-4C2D-AA06-B602C09B6F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3588" y="547332"/>
            <a:ext cx="8252298" cy="462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61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37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Ôn  Màu Xanh – Màu Đỏ</vt:lpstr>
      <vt:lpstr>PowerPoint Presentation</vt:lpstr>
      <vt:lpstr>Xe ô tô màu đỏ </vt:lpstr>
      <vt:lpstr>PowerPoint Presentation</vt:lpstr>
      <vt:lpstr>Khủng long màu đỏ</vt:lpstr>
      <vt:lpstr>PowerPoint Presentation</vt:lpstr>
      <vt:lpstr>Bong bóng màu xanh</vt:lpstr>
      <vt:lpstr>Búp bê màu xanh </vt:lpstr>
      <vt:lpstr>Máy bay màu xanh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 : màu xanh, màu đỏ</dc:title>
  <dc:creator>vannguyen2806987@gmail.com</dc:creator>
  <cp:lastModifiedBy>vannguyen2806987@gmail.com</cp:lastModifiedBy>
  <cp:revision>4</cp:revision>
  <dcterms:created xsi:type="dcterms:W3CDTF">2025-06-15T14:40:38Z</dcterms:created>
  <dcterms:modified xsi:type="dcterms:W3CDTF">2025-06-15T15:03:13Z</dcterms:modified>
</cp:coreProperties>
</file>