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1" r:id="rId4"/>
    <p:sldId id="271" r:id="rId5"/>
    <p:sldId id="272" r:id="rId6"/>
    <p:sldId id="273" r:id="rId7"/>
    <p:sldId id="274" r:id="rId8"/>
  </p:sldIdLst>
  <p:sldSz cx="12192000" cy="6858000"/>
  <p:notesSz cx="6858000" cy="9144000"/>
  <p:embeddedFontLst>
    <p:embeddedFont>
      <p:font typeface="#9Slide02 Noi dung dai" panose="020B0604020202020204" charset="0"/>
      <p:regular r:id="rId9"/>
    </p:embeddedFont>
    <p:embeddedFont>
      <p:font typeface="#9Slide02 Tieu de dai" panose="020B0604020202020204" charset="0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iCiel Cadena" panose="02000503000000020004" charset="0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62C"/>
    <a:srgbClr val="00CF77"/>
    <a:srgbClr val="3378FF"/>
    <a:srgbClr val="F49C1C"/>
    <a:srgbClr val="E6E6E6"/>
    <a:srgbClr val="00A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0927" autoAdjust="0"/>
  </p:normalViewPr>
  <p:slideViewPr>
    <p:cSldViewPr showGuides="1">
      <p:cViewPr varScale="1">
        <p:scale>
          <a:sx n="83" d="100"/>
          <a:sy n="83" d="100"/>
        </p:scale>
        <p:origin x="686" y="3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7" y="7078425"/>
            <a:ext cx="2178026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Ở mỗi câu hỏi, các em sẽ có thời gian 10 giây</a:t>
            </a:r>
            <a:b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trả lời, em sẽ giơ thẻ màu tương ứng với </a:t>
            </a:r>
          </a:p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đúng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Ai dùng ống nghe khám bệnh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đúng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802320" y="265169"/>
            <a:ext cx="9961727" cy="2554445"/>
            <a:chOff x="1802320" y="265169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2320" y="265169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Ai nấu cơm cho các bạn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đúng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Ai xây nhà cho chúng mình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đúng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Đáp án sai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Ai dạy bé học và hát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212</TotalTime>
  <Words>482</Words>
  <Application>Microsoft Office PowerPoint</Application>
  <PresentationFormat>Widescreen</PresentationFormat>
  <Paragraphs>71</Paragraphs>
  <Slides>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#9Slide02 Tieu de dai</vt:lpstr>
      <vt:lpstr>Calibri</vt:lpstr>
      <vt:lpstr>iCiel Cadena</vt:lpstr>
      <vt:lpstr>#9Slide02 Noi dung dai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Bap Tro Giang</Manager>
  <Company>Bap Tro Giang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Tro Giang</dc:title>
  <dc:subject>Bap Tro Giang</dc:subject>
  <dc:creator>TUF A15</dc:creator>
  <cp:keywords>Bap Tro Giang</cp:keywords>
  <dc:description>Bap Tro Giang</dc:description>
  <cp:lastModifiedBy>ASUS</cp:lastModifiedBy>
  <cp:revision>29</cp:revision>
  <dcterms:created xsi:type="dcterms:W3CDTF">2021-10-10T09:00:27Z</dcterms:created>
  <dcterms:modified xsi:type="dcterms:W3CDTF">2025-12-15T07:11:35Z</dcterms:modified>
  <cp:category>Bap Tro Giang</cp:category>
  <cp:contentStatus>9Slide</cp:contentStatus>
</cp:coreProperties>
</file>