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7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8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3B7F3-BCB9-4AA8-92CC-74473E437673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5B05-CA74-4EF6-B206-DCBAA28E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2.m4a"/><Relationship Id="rId11" Type="http://schemas.microsoft.com/office/2007/relationships/hdphoto" Target="../media/hdphoto2.wdp"/><Relationship Id="rId5" Type="http://schemas.microsoft.com/office/2007/relationships/media" Target="../media/media2.m4a"/><Relationship Id="rId10" Type="http://schemas.openxmlformats.org/officeDocument/2006/relationships/image" Target="../media/image5.png"/><Relationship Id="rId4" Type="http://schemas.openxmlformats.org/officeDocument/2006/relationships/audio" Target="../media/media1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8.png"/><Relationship Id="rId5" Type="http://schemas.microsoft.com/office/2007/relationships/media" Target="../media/media3.m4a"/><Relationship Id="rId10" Type="http://schemas.openxmlformats.org/officeDocument/2006/relationships/image" Target="../media/image7.png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2.m4a"/><Relationship Id="rId11" Type="http://schemas.microsoft.com/office/2007/relationships/hdphoto" Target="../media/hdphoto3.wdp"/><Relationship Id="rId5" Type="http://schemas.microsoft.com/office/2007/relationships/media" Target="../media/media2.m4a"/><Relationship Id="rId10" Type="http://schemas.openxmlformats.org/officeDocument/2006/relationships/image" Target="../media/image9.png"/><Relationship Id="rId4" Type="http://schemas.openxmlformats.org/officeDocument/2006/relationships/audio" Target="../media/media1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1.m4a"/><Relationship Id="rId11" Type="http://schemas.microsoft.com/office/2007/relationships/hdphoto" Target="../media/hdphoto4.wdp"/><Relationship Id="rId5" Type="http://schemas.microsoft.com/office/2007/relationships/media" Target="../media/media1.m4a"/><Relationship Id="rId10" Type="http://schemas.openxmlformats.org/officeDocument/2006/relationships/image" Target="../media/image11.png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87662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UBND PHƯỜNG GIA VIÊN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SAO SÁNG 5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340" y="2608528"/>
            <a:ext cx="62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TRÒ CHƠI HÃY CHỌN SỐ ĐÚNG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3749040"/>
            <a:ext cx="5486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bé chọn đúng rồi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ình ảnh Quả Cam Với Lá Xanh,trai Cắm,xanh La,biểu Tượng Cảm Xúc PNG Miễn  Phí Tải Về - Lovep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3488" r="94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04" y="1404610"/>
            <a:ext cx="3314700" cy="30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8073" y="443538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4300" y="443538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4382" y="443538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881390"/>
            <a:ext cx="576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Bé chọn lại đi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0352" y="-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Bé chọn sai rồi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1099561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6385"/>
            <a:ext cx="26638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1148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14943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0118" y="41148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8636" y="414943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4149436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6" name="bé chọn đúng rồ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2561771"/>
            <a:ext cx="609600" cy="609600"/>
          </a:xfrm>
          <a:prstGeom prst="rect">
            <a:avLst/>
          </a:prstGeom>
        </p:spPr>
      </p:pic>
      <p:pic>
        <p:nvPicPr>
          <p:cNvPr id="7" name="Bé chọn lại đi (1)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182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é chọn đúng rồi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9152"/>
            <a:ext cx="1994477" cy="199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2225"/>
            <a:ext cx="1994477" cy="199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2225"/>
            <a:ext cx="1994477" cy="199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1611" y="4211782"/>
            <a:ext cx="768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4191000"/>
            <a:ext cx="768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87681" y="4191000"/>
            <a:ext cx="768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Bé chọn chưa đúng rồ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2600" y="1984663"/>
            <a:ext cx="609600" cy="609600"/>
          </a:xfrm>
          <a:prstGeom prst="rect">
            <a:avLst/>
          </a:prstGeom>
        </p:spPr>
      </p:pic>
      <p:pic>
        <p:nvPicPr>
          <p:cNvPr id="7" name="Bé chọn sai rồi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44891" y="2770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é chọn sai rồi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Món Ngon Từ Quả Dừa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0" y="838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84137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7" y="2888672"/>
            <a:ext cx="1984953" cy="198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57" y="2971800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8236" y="990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8236" y="253033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8236" y="3922835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6" name="bé chọn đúng rồ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1485900"/>
            <a:ext cx="609600" cy="609600"/>
          </a:xfrm>
          <a:prstGeom prst="rect">
            <a:avLst/>
          </a:prstGeom>
        </p:spPr>
      </p:pic>
      <p:pic>
        <p:nvPicPr>
          <p:cNvPr id="7" name="Bé chọn lại đi (1)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2320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é chọn lại đi (1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03" y="-40791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66832" y="4419599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93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10" y="830139"/>
            <a:ext cx="1971159" cy="19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88" y="825552"/>
            <a:ext cx="1947075" cy="1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08037"/>
            <a:ext cx="1987156" cy="199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17" y="2443064"/>
            <a:ext cx="1947863" cy="195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02667"/>
            <a:ext cx="2023629" cy="20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97664" y="44196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92827" y="4447308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5" name="Bé chọn sai rồ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1200" y="1899994"/>
            <a:ext cx="609600" cy="609600"/>
          </a:xfrm>
          <a:prstGeom prst="rect">
            <a:avLst/>
          </a:prstGeom>
        </p:spPr>
      </p:pic>
      <p:pic>
        <p:nvPicPr>
          <p:cNvPr id="6" name="bé chọn đúng rồi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1200" y="2778609"/>
            <a:ext cx="609600" cy="6096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B8848DAA-F79D-6BBB-D947-88B11E42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85" y="2411285"/>
            <a:ext cx="1947863" cy="195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6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6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6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6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54</Words>
  <Application>Microsoft Office PowerPoint</Application>
  <PresentationFormat>On-screen Show (4:3)</PresentationFormat>
  <Paragraphs>23</Paragraphs>
  <Slides>6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2024-11-09T11:49:17Z</dcterms:created>
  <dcterms:modified xsi:type="dcterms:W3CDTF">2025-12-14T15:33:35Z</dcterms:modified>
</cp:coreProperties>
</file>