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Asap Bold"/>
      <p:regular r:id="rId10"/>
    </p:embeddedFont>
    <p:embeddedFont>
      <p:font typeface="Saira Bold"/>
      <p:regular r:id="rId11"/>
    </p:embeddedFont>
    <p:embeddedFont>
      <p:font typeface="Saira Heavy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3" d="100"/>
          <a:sy n="33" d="100"/>
        </p:scale>
        <p:origin x="192" y="4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sv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21" Type="http://schemas.openxmlformats.org/officeDocument/2006/relationships/image" Target="../media/image18.svg"/><Relationship Id="rId34" Type="http://schemas.openxmlformats.org/officeDocument/2006/relationships/image" Target="../media/image31.png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17" Type="http://schemas.openxmlformats.org/officeDocument/2006/relationships/image" Target="../media/image14.svg"/><Relationship Id="rId25" Type="http://schemas.openxmlformats.org/officeDocument/2006/relationships/image" Target="../media/image22.svg"/><Relationship Id="rId33" Type="http://schemas.openxmlformats.org/officeDocument/2006/relationships/image" Target="../media/image30.svg"/><Relationship Id="rId38" Type="http://schemas.openxmlformats.org/officeDocument/2006/relationships/image" Target="../media/image35.png"/><Relationship Id="rId2" Type="http://schemas.openxmlformats.org/officeDocument/2006/relationships/audio" Target="../media/media1.m4a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svg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37" Type="http://schemas.openxmlformats.org/officeDocument/2006/relationships/image" Target="../media/image34.svg"/><Relationship Id="rId5" Type="http://schemas.openxmlformats.org/officeDocument/2006/relationships/image" Target="../media/image2.svg"/><Relationship Id="rId15" Type="http://schemas.openxmlformats.org/officeDocument/2006/relationships/image" Target="../media/image12.svg"/><Relationship Id="rId23" Type="http://schemas.openxmlformats.org/officeDocument/2006/relationships/image" Target="../media/image20.sv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7.png"/><Relationship Id="rId19" Type="http://schemas.openxmlformats.org/officeDocument/2006/relationships/image" Target="../media/image16.svg"/><Relationship Id="rId31" Type="http://schemas.openxmlformats.org/officeDocument/2006/relationships/image" Target="../media/image28.sv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svg"/><Relationship Id="rId30" Type="http://schemas.openxmlformats.org/officeDocument/2006/relationships/image" Target="../media/image27.png"/><Relationship Id="rId35" Type="http://schemas.openxmlformats.org/officeDocument/2006/relationships/image" Target="../media/image32.svg"/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svg"/><Relationship Id="rId18" Type="http://schemas.openxmlformats.org/officeDocument/2006/relationships/image" Target="../media/image13.png"/><Relationship Id="rId26" Type="http://schemas.openxmlformats.org/officeDocument/2006/relationships/image" Target="../media/image50.png"/><Relationship Id="rId39" Type="http://schemas.openxmlformats.org/officeDocument/2006/relationships/image" Target="../media/image63.svg"/><Relationship Id="rId21" Type="http://schemas.openxmlformats.org/officeDocument/2006/relationships/image" Target="../media/image47.svg"/><Relationship Id="rId34" Type="http://schemas.openxmlformats.org/officeDocument/2006/relationships/image" Target="../media/image58.png"/><Relationship Id="rId42" Type="http://schemas.openxmlformats.org/officeDocument/2006/relationships/image" Target="../media/image66.png"/><Relationship Id="rId47" Type="http://schemas.openxmlformats.org/officeDocument/2006/relationships/image" Target="../media/image32.svg"/><Relationship Id="rId50" Type="http://schemas.openxmlformats.org/officeDocument/2006/relationships/image" Target="../media/image35.png"/><Relationship Id="rId7" Type="http://schemas.openxmlformats.org/officeDocument/2006/relationships/image" Target="../media/image39.svg"/><Relationship Id="rId2" Type="http://schemas.openxmlformats.org/officeDocument/2006/relationships/audio" Target="../media/media2.m4a"/><Relationship Id="rId16" Type="http://schemas.openxmlformats.org/officeDocument/2006/relationships/image" Target="../media/image11.png"/><Relationship Id="rId29" Type="http://schemas.openxmlformats.org/officeDocument/2006/relationships/image" Target="../media/image53.svg"/><Relationship Id="rId11" Type="http://schemas.openxmlformats.org/officeDocument/2006/relationships/image" Target="../media/image43.svg"/><Relationship Id="rId24" Type="http://schemas.openxmlformats.org/officeDocument/2006/relationships/image" Target="../media/image23.png"/><Relationship Id="rId32" Type="http://schemas.openxmlformats.org/officeDocument/2006/relationships/image" Target="../media/image56.png"/><Relationship Id="rId37" Type="http://schemas.openxmlformats.org/officeDocument/2006/relationships/image" Target="../media/image61.svg"/><Relationship Id="rId40" Type="http://schemas.openxmlformats.org/officeDocument/2006/relationships/image" Target="../media/image64.png"/><Relationship Id="rId45" Type="http://schemas.openxmlformats.org/officeDocument/2006/relationships/image" Target="../media/image69.svg"/><Relationship Id="rId5" Type="http://schemas.openxmlformats.org/officeDocument/2006/relationships/image" Target="../media/image37.svg"/><Relationship Id="rId15" Type="http://schemas.openxmlformats.org/officeDocument/2006/relationships/image" Target="../media/image45.svg"/><Relationship Id="rId23" Type="http://schemas.openxmlformats.org/officeDocument/2006/relationships/image" Target="../media/image49.svg"/><Relationship Id="rId28" Type="http://schemas.openxmlformats.org/officeDocument/2006/relationships/image" Target="../media/image52.png"/><Relationship Id="rId36" Type="http://schemas.openxmlformats.org/officeDocument/2006/relationships/image" Target="../media/image60.png"/><Relationship Id="rId49" Type="http://schemas.openxmlformats.org/officeDocument/2006/relationships/image" Target="../media/image71.svg"/><Relationship Id="rId10" Type="http://schemas.openxmlformats.org/officeDocument/2006/relationships/image" Target="../media/image42.png"/><Relationship Id="rId19" Type="http://schemas.openxmlformats.org/officeDocument/2006/relationships/image" Target="../media/image14.svg"/><Relationship Id="rId31" Type="http://schemas.openxmlformats.org/officeDocument/2006/relationships/image" Target="../media/image55.svg"/><Relationship Id="rId44" Type="http://schemas.openxmlformats.org/officeDocument/2006/relationships/image" Target="../media/image68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4.png"/><Relationship Id="rId22" Type="http://schemas.openxmlformats.org/officeDocument/2006/relationships/image" Target="../media/image48.png"/><Relationship Id="rId27" Type="http://schemas.openxmlformats.org/officeDocument/2006/relationships/image" Target="../media/image51.svg"/><Relationship Id="rId30" Type="http://schemas.openxmlformats.org/officeDocument/2006/relationships/image" Target="../media/image54.png"/><Relationship Id="rId35" Type="http://schemas.openxmlformats.org/officeDocument/2006/relationships/image" Target="../media/image59.svg"/><Relationship Id="rId43" Type="http://schemas.openxmlformats.org/officeDocument/2006/relationships/image" Target="../media/image67.svg"/><Relationship Id="rId48" Type="http://schemas.openxmlformats.org/officeDocument/2006/relationships/image" Target="../media/image70.png"/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33.png"/><Relationship Id="rId17" Type="http://schemas.openxmlformats.org/officeDocument/2006/relationships/image" Target="../media/image12.svg"/><Relationship Id="rId25" Type="http://schemas.openxmlformats.org/officeDocument/2006/relationships/image" Target="../media/image24.svg"/><Relationship Id="rId33" Type="http://schemas.openxmlformats.org/officeDocument/2006/relationships/image" Target="../media/image57.svg"/><Relationship Id="rId38" Type="http://schemas.openxmlformats.org/officeDocument/2006/relationships/image" Target="../media/image62.png"/><Relationship Id="rId46" Type="http://schemas.openxmlformats.org/officeDocument/2006/relationships/image" Target="../media/image31.png"/><Relationship Id="rId20" Type="http://schemas.openxmlformats.org/officeDocument/2006/relationships/image" Target="../media/image46.png"/><Relationship Id="rId41" Type="http://schemas.openxmlformats.org/officeDocument/2006/relationships/image" Target="../media/image65.svg"/><Relationship Id="rId1" Type="http://schemas.microsoft.com/office/2007/relationships/media" Target="../media/media2.m4a"/><Relationship Id="rId6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75.png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12" Type="http://schemas.openxmlformats.org/officeDocument/2006/relationships/image" Target="../media/image74.svg"/><Relationship Id="rId17" Type="http://schemas.openxmlformats.org/officeDocument/2006/relationships/image" Target="../media/image1.png"/><Relationship Id="rId2" Type="http://schemas.openxmlformats.org/officeDocument/2006/relationships/audio" Target="../media/media3.m4a"/><Relationship Id="rId16" Type="http://schemas.openxmlformats.org/officeDocument/2006/relationships/image" Target="../media/image78.svg"/><Relationship Id="rId1" Type="http://schemas.microsoft.com/office/2007/relationships/media" Target="../media/media3.m4a"/><Relationship Id="rId6" Type="http://schemas.openxmlformats.org/officeDocument/2006/relationships/image" Target="../media/image51.svg"/><Relationship Id="rId11" Type="http://schemas.openxmlformats.org/officeDocument/2006/relationships/image" Target="../media/image73.png"/><Relationship Id="rId5" Type="http://schemas.openxmlformats.org/officeDocument/2006/relationships/image" Target="../media/image50.png"/><Relationship Id="rId15" Type="http://schemas.openxmlformats.org/officeDocument/2006/relationships/image" Target="../media/image77.png"/><Relationship Id="rId10" Type="http://schemas.openxmlformats.org/officeDocument/2006/relationships/image" Target="../media/image47.svg"/><Relationship Id="rId19" Type="http://schemas.openxmlformats.org/officeDocument/2006/relationships/image" Target="../media/image35.png"/><Relationship Id="rId4" Type="http://schemas.openxmlformats.org/officeDocument/2006/relationships/image" Target="../media/image72.png"/><Relationship Id="rId9" Type="http://schemas.openxmlformats.org/officeDocument/2006/relationships/image" Target="../media/image46.png"/><Relationship Id="rId14" Type="http://schemas.openxmlformats.org/officeDocument/2006/relationships/image" Target="../media/image76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58.png"/><Relationship Id="rId26" Type="http://schemas.openxmlformats.org/officeDocument/2006/relationships/image" Target="../media/image31.png"/><Relationship Id="rId39" Type="http://schemas.openxmlformats.org/officeDocument/2006/relationships/image" Target="../media/image74.svg"/><Relationship Id="rId21" Type="http://schemas.openxmlformats.org/officeDocument/2006/relationships/image" Target="../media/image61.svg"/><Relationship Id="rId34" Type="http://schemas.openxmlformats.org/officeDocument/2006/relationships/image" Target="../media/image52.png"/><Relationship Id="rId42" Type="http://schemas.openxmlformats.org/officeDocument/2006/relationships/image" Target="../media/image77.png"/><Relationship Id="rId7" Type="http://schemas.openxmlformats.org/officeDocument/2006/relationships/image" Target="../media/image41.svg"/><Relationship Id="rId2" Type="http://schemas.openxmlformats.org/officeDocument/2006/relationships/audio" Target="../media/media4.m4a"/><Relationship Id="rId16" Type="http://schemas.openxmlformats.org/officeDocument/2006/relationships/image" Target="../media/image23.png"/><Relationship Id="rId29" Type="http://schemas.openxmlformats.org/officeDocument/2006/relationships/image" Target="../media/image71.svg"/><Relationship Id="rId1" Type="http://schemas.microsoft.com/office/2007/relationships/media" Target="../media/media4.m4a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24" Type="http://schemas.openxmlformats.org/officeDocument/2006/relationships/image" Target="../media/image68.png"/><Relationship Id="rId32" Type="http://schemas.openxmlformats.org/officeDocument/2006/relationships/image" Target="../media/image81.png"/><Relationship Id="rId37" Type="http://schemas.openxmlformats.org/officeDocument/2006/relationships/image" Target="../media/image47.svg"/><Relationship Id="rId40" Type="http://schemas.openxmlformats.org/officeDocument/2006/relationships/image" Target="../media/image75.png"/><Relationship Id="rId45" Type="http://schemas.openxmlformats.org/officeDocument/2006/relationships/image" Target="../media/image51.svg"/><Relationship Id="rId5" Type="http://schemas.openxmlformats.org/officeDocument/2006/relationships/image" Target="../media/image37.svg"/><Relationship Id="rId15" Type="http://schemas.openxmlformats.org/officeDocument/2006/relationships/image" Target="../media/image14.svg"/><Relationship Id="rId23" Type="http://schemas.openxmlformats.org/officeDocument/2006/relationships/image" Target="../media/image67.svg"/><Relationship Id="rId28" Type="http://schemas.openxmlformats.org/officeDocument/2006/relationships/image" Target="../media/image70.png"/><Relationship Id="rId36" Type="http://schemas.openxmlformats.org/officeDocument/2006/relationships/image" Target="../media/image46.png"/><Relationship Id="rId10" Type="http://schemas.openxmlformats.org/officeDocument/2006/relationships/image" Target="../media/image44.png"/><Relationship Id="rId19" Type="http://schemas.openxmlformats.org/officeDocument/2006/relationships/image" Target="../media/image59.svg"/><Relationship Id="rId31" Type="http://schemas.openxmlformats.org/officeDocument/2006/relationships/image" Target="../media/image80.svg"/><Relationship Id="rId44" Type="http://schemas.openxmlformats.org/officeDocument/2006/relationships/image" Target="../media/image50.png"/><Relationship Id="rId4" Type="http://schemas.openxmlformats.org/officeDocument/2006/relationships/image" Target="../media/image36.png"/><Relationship Id="rId9" Type="http://schemas.openxmlformats.org/officeDocument/2006/relationships/image" Target="../media/image43.svg"/><Relationship Id="rId14" Type="http://schemas.openxmlformats.org/officeDocument/2006/relationships/image" Target="../media/image13.png"/><Relationship Id="rId22" Type="http://schemas.openxmlformats.org/officeDocument/2006/relationships/image" Target="../media/image66.png"/><Relationship Id="rId27" Type="http://schemas.openxmlformats.org/officeDocument/2006/relationships/image" Target="../media/image32.svg"/><Relationship Id="rId30" Type="http://schemas.openxmlformats.org/officeDocument/2006/relationships/image" Target="../media/image79.png"/><Relationship Id="rId35" Type="http://schemas.openxmlformats.org/officeDocument/2006/relationships/image" Target="../media/image53.svg"/><Relationship Id="rId43" Type="http://schemas.openxmlformats.org/officeDocument/2006/relationships/image" Target="../media/image78.svg"/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17" Type="http://schemas.openxmlformats.org/officeDocument/2006/relationships/image" Target="../media/image24.svg"/><Relationship Id="rId25" Type="http://schemas.openxmlformats.org/officeDocument/2006/relationships/image" Target="../media/image69.svg"/><Relationship Id="rId33" Type="http://schemas.openxmlformats.org/officeDocument/2006/relationships/image" Target="../media/image82.svg"/><Relationship Id="rId38" Type="http://schemas.openxmlformats.org/officeDocument/2006/relationships/image" Target="../media/image73.png"/><Relationship Id="rId46" Type="http://schemas.openxmlformats.org/officeDocument/2006/relationships/image" Target="../media/image35.png"/><Relationship Id="rId20" Type="http://schemas.openxmlformats.org/officeDocument/2006/relationships/image" Target="../media/image60.png"/><Relationship Id="rId41" Type="http://schemas.openxmlformats.org/officeDocument/2006/relationships/image" Target="../media/image76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svg"/><Relationship Id="rId18" Type="http://schemas.openxmlformats.org/officeDocument/2006/relationships/image" Target="../media/image87.png"/><Relationship Id="rId26" Type="http://schemas.openxmlformats.org/officeDocument/2006/relationships/image" Target="../media/image42.png"/><Relationship Id="rId39" Type="http://schemas.openxmlformats.org/officeDocument/2006/relationships/image" Target="../media/image45.svg"/><Relationship Id="rId21" Type="http://schemas.openxmlformats.org/officeDocument/2006/relationships/image" Target="../media/image90.svg"/><Relationship Id="rId34" Type="http://schemas.openxmlformats.org/officeDocument/2006/relationships/image" Target="../media/image97.png"/><Relationship Id="rId42" Type="http://schemas.openxmlformats.org/officeDocument/2006/relationships/image" Target="../media/image103.png"/><Relationship Id="rId7" Type="http://schemas.openxmlformats.org/officeDocument/2006/relationships/image" Target="../media/image26.svg"/><Relationship Id="rId2" Type="http://schemas.openxmlformats.org/officeDocument/2006/relationships/audio" Target="../media/media5.m4a"/><Relationship Id="rId16" Type="http://schemas.openxmlformats.org/officeDocument/2006/relationships/image" Target="../media/image85.png"/><Relationship Id="rId29" Type="http://schemas.openxmlformats.org/officeDocument/2006/relationships/image" Target="../media/image96.svg"/><Relationship Id="rId1" Type="http://schemas.microsoft.com/office/2007/relationships/media" Target="../media/media5.m4a"/><Relationship Id="rId6" Type="http://schemas.openxmlformats.org/officeDocument/2006/relationships/image" Target="../media/image25.png"/><Relationship Id="rId11" Type="http://schemas.openxmlformats.org/officeDocument/2006/relationships/image" Target="../media/image2.svg"/><Relationship Id="rId24" Type="http://schemas.openxmlformats.org/officeDocument/2006/relationships/image" Target="../media/image93.png"/><Relationship Id="rId32" Type="http://schemas.openxmlformats.org/officeDocument/2006/relationships/image" Target="../media/image60.png"/><Relationship Id="rId37" Type="http://schemas.openxmlformats.org/officeDocument/2006/relationships/image" Target="../media/image100.svg"/><Relationship Id="rId40" Type="http://schemas.openxmlformats.org/officeDocument/2006/relationships/image" Target="../media/image101.png"/><Relationship Id="rId45" Type="http://schemas.openxmlformats.org/officeDocument/2006/relationships/image" Target="../media/image106.svg"/><Relationship Id="rId5" Type="http://schemas.openxmlformats.org/officeDocument/2006/relationships/image" Target="../media/image47.svg"/><Relationship Id="rId15" Type="http://schemas.openxmlformats.org/officeDocument/2006/relationships/image" Target="../media/image76.svg"/><Relationship Id="rId23" Type="http://schemas.openxmlformats.org/officeDocument/2006/relationships/image" Target="../media/image92.svg"/><Relationship Id="rId28" Type="http://schemas.openxmlformats.org/officeDocument/2006/relationships/image" Target="../media/image95.png"/><Relationship Id="rId36" Type="http://schemas.openxmlformats.org/officeDocument/2006/relationships/image" Target="../media/image99.png"/><Relationship Id="rId10" Type="http://schemas.openxmlformats.org/officeDocument/2006/relationships/image" Target="../media/image1.png"/><Relationship Id="rId19" Type="http://schemas.openxmlformats.org/officeDocument/2006/relationships/image" Target="../media/image88.svg"/><Relationship Id="rId31" Type="http://schemas.openxmlformats.org/officeDocument/2006/relationships/image" Target="../media/image14.svg"/><Relationship Id="rId44" Type="http://schemas.openxmlformats.org/officeDocument/2006/relationships/image" Target="../media/image105.png"/><Relationship Id="rId4" Type="http://schemas.openxmlformats.org/officeDocument/2006/relationships/image" Target="../media/image46.png"/><Relationship Id="rId9" Type="http://schemas.openxmlformats.org/officeDocument/2006/relationships/image" Target="../media/image84.svg"/><Relationship Id="rId14" Type="http://schemas.openxmlformats.org/officeDocument/2006/relationships/image" Target="../media/image75.png"/><Relationship Id="rId22" Type="http://schemas.openxmlformats.org/officeDocument/2006/relationships/image" Target="../media/image91.png"/><Relationship Id="rId27" Type="http://schemas.openxmlformats.org/officeDocument/2006/relationships/image" Target="../media/image43.svg"/><Relationship Id="rId30" Type="http://schemas.openxmlformats.org/officeDocument/2006/relationships/image" Target="../media/image13.png"/><Relationship Id="rId35" Type="http://schemas.openxmlformats.org/officeDocument/2006/relationships/image" Target="../media/image98.svg"/><Relationship Id="rId43" Type="http://schemas.openxmlformats.org/officeDocument/2006/relationships/image" Target="../media/image104.svg"/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33.png"/><Relationship Id="rId17" Type="http://schemas.openxmlformats.org/officeDocument/2006/relationships/image" Target="../media/image86.svg"/><Relationship Id="rId25" Type="http://schemas.openxmlformats.org/officeDocument/2006/relationships/image" Target="../media/image94.svg"/><Relationship Id="rId33" Type="http://schemas.openxmlformats.org/officeDocument/2006/relationships/image" Target="../media/image61.svg"/><Relationship Id="rId38" Type="http://schemas.openxmlformats.org/officeDocument/2006/relationships/image" Target="../media/image44.png"/><Relationship Id="rId46" Type="http://schemas.openxmlformats.org/officeDocument/2006/relationships/image" Target="../media/image35.png"/><Relationship Id="rId20" Type="http://schemas.openxmlformats.org/officeDocument/2006/relationships/image" Target="../media/image89.png"/><Relationship Id="rId41" Type="http://schemas.openxmlformats.org/officeDocument/2006/relationships/image" Target="../media/image10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13" Type="http://schemas.openxmlformats.org/officeDocument/2006/relationships/image" Target="../media/image111.png"/><Relationship Id="rId18" Type="http://schemas.openxmlformats.org/officeDocument/2006/relationships/image" Target="../media/image11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7.png"/><Relationship Id="rId12" Type="http://schemas.openxmlformats.org/officeDocument/2006/relationships/image" Target="../media/image51.svg"/><Relationship Id="rId17" Type="http://schemas.openxmlformats.org/officeDocument/2006/relationships/image" Target="../media/image113.png"/><Relationship Id="rId2" Type="http://schemas.openxmlformats.org/officeDocument/2006/relationships/audio" Target="../media/media3.m4a"/><Relationship Id="rId16" Type="http://schemas.openxmlformats.org/officeDocument/2006/relationships/image" Target="../media/image2.svg"/><Relationship Id="rId1" Type="http://schemas.microsoft.com/office/2007/relationships/media" Target="../media/media3.m4a"/><Relationship Id="rId6" Type="http://schemas.openxmlformats.org/officeDocument/2006/relationships/image" Target="../media/image47.sv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1.png"/><Relationship Id="rId10" Type="http://schemas.openxmlformats.org/officeDocument/2006/relationships/image" Target="../media/image110.svg"/><Relationship Id="rId19" Type="http://schemas.openxmlformats.org/officeDocument/2006/relationships/image" Target="../media/image35.png"/><Relationship Id="rId4" Type="http://schemas.openxmlformats.org/officeDocument/2006/relationships/image" Target="../media/image72.png"/><Relationship Id="rId9" Type="http://schemas.openxmlformats.org/officeDocument/2006/relationships/image" Target="../media/image109.png"/><Relationship Id="rId14" Type="http://schemas.openxmlformats.org/officeDocument/2006/relationships/image" Target="../media/image112.sv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svg"/><Relationship Id="rId18" Type="http://schemas.openxmlformats.org/officeDocument/2006/relationships/image" Target="../media/image13.png"/><Relationship Id="rId26" Type="http://schemas.openxmlformats.org/officeDocument/2006/relationships/image" Target="../media/image44.png"/><Relationship Id="rId39" Type="http://schemas.openxmlformats.org/officeDocument/2006/relationships/image" Target="../media/image110.svg"/><Relationship Id="rId21" Type="http://schemas.openxmlformats.org/officeDocument/2006/relationships/image" Target="../media/image61.svg"/><Relationship Id="rId34" Type="http://schemas.openxmlformats.org/officeDocument/2006/relationships/image" Target="../media/image107.png"/><Relationship Id="rId42" Type="http://schemas.openxmlformats.org/officeDocument/2006/relationships/image" Target="../media/image111.png"/><Relationship Id="rId47" Type="http://schemas.openxmlformats.org/officeDocument/2006/relationships/image" Target="../media/image114.svg"/><Relationship Id="rId7" Type="http://schemas.openxmlformats.org/officeDocument/2006/relationships/image" Target="../media/image84.svg"/><Relationship Id="rId2" Type="http://schemas.openxmlformats.org/officeDocument/2006/relationships/audio" Target="../media/media4.m4a"/><Relationship Id="rId16" Type="http://schemas.openxmlformats.org/officeDocument/2006/relationships/image" Target="../media/image95.png"/><Relationship Id="rId29" Type="http://schemas.openxmlformats.org/officeDocument/2006/relationships/image" Target="../media/image104.svg"/><Relationship Id="rId1" Type="http://schemas.microsoft.com/office/2007/relationships/media" Target="../media/media4.m4a"/><Relationship Id="rId6" Type="http://schemas.openxmlformats.org/officeDocument/2006/relationships/image" Target="../media/image83.png"/><Relationship Id="rId11" Type="http://schemas.openxmlformats.org/officeDocument/2006/relationships/image" Target="../media/image92.svg"/><Relationship Id="rId24" Type="http://schemas.openxmlformats.org/officeDocument/2006/relationships/image" Target="../media/image99.png"/><Relationship Id="rId32" Type="http://schemas.openxmlformats.org/officeDocument/2006/relationships/image" Target="../media/image75.png"/><Relationship Id="rId37" Type="http://schemas.openxmlformats.org/officeDocument/2006/relationships/image" Target="../media/image47.svg"/><Relationship Id="rId40" Type="http://schemas.openxmlformats.org/officeDocument/2006/relationships/image" Target="../media/image50.png"/><Relationship Id="rId45" Type="http://schemas.openxmlformats.org/officeDocument/2006/relationships/image" Target="../media/image2.svg"/><Relationship Id="rId5" Type="http://schemas.openxmlformats.org/officeDocument/2006/relationships/image" Target="../media/image26.svg"/><Relationship Id="rId15" Type="http://schemas.openxmlformats.org/officeDocument/2006/relationships/image" Target="../media/image43.svg"/><Relationship Id="rId23" Type="http://schemas.openxmlformats.org/officeDocument/2006/relationships/image" Target="../media/image98.svg"/><Relationship Id="rId28" Type="http://schemas.openxmlformats.org/officeDocument/2006/relationships/image" Target="../media/image103.png"/><Relationship Id="rId36" Type="http://schemas.openxmlformats.org/officeDocument/2006/relationships/image" Target="../media/image46.png"/><Relationship Id="rId10" Type="http://schemas.openxmlformats.org/officeDocument/2006/relationships/image" Target="../media/image91.png"/><Relationship Id="rId19" Type="http://schemas.openxmlformats.org/officeDocument/2006/relationships/image" Target="../media/image14.svg"/><Relationship Id="rId31" Type="http://schemas.openxmlformats.org/officeDocument/2006/relationships/image" Target="../media/image106.svg"/><Relationship Id="rId44" Type="http://schemas.openxmlformats.org/officeDocument/2006/relationships/image" Target="../media/image1.png"/><Relationship Id="rId4" Type="http://schemas.openxmlformats.org/officeDocument/2006/relationships/image" Target="../media/image25.png"/><Relationship Id="rId9" Type="http://schemas.openxmlformats.org/officeDocument/2006/relationships/image" Target="../media/image88.svg"/><Relationship Id="rId14" Type="http://schemas.openxmlformats.org/officeDocument/2006/relationships/image" Target="../media/image42.png"/><Relationship Id="rId22" Type="http://schemas.openxmlformats.org/officeDocument/2006/relationships/image" Target="../media/image97.png"/><Relationship Id="rId27" Type="http://schemas.openxmlformats.org/officeDocument/2006/relationships/image" Target="../media/image45.svg"/><Relationship Id="rId30" Type="http://schemas.openxmlformats.org/officeDocument/2006/relationships/image" Target="../media/image105.png"/><Relationship Id="rId35" Type="http://schemas.openxmlformats.org/officeDocument/2006/relationships/image" Target="../media/image108.svg"/><Relationship Id="rId43" Type="http://schemas.openxmlformats.org/officeDocument/2006/relationships/image" Target="../media/image112.svg"/><Relationship Id="rId48" Type="http://schemas.openxmlformats.org/officeDocument/2006/relationships/image" Target="../media/image35.png"/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93.png"/><Relationship Id="rId17" Type="http://schemas.openxmlformats.org/officeDocument/2006/relationships/image" Target="../media/image96.svg"/><Relationship Id="rId25" Type="http://schemas.openxmlformats.org/officeDocument/2006/relationships/image" Target="../media/image100.svg"/><Relationship Id="rId33" Type="http://schemas.openxmlformats.org/officeDocument/2006/relationships/image" Target="../media/image76.svg"/><Relationship Id="rId38" Type="http://schemas.openxmlformats.org/officeDocument/2006/relationships/image" Target="../media/image109.png"/><Relationship Id="rId46" Type="http://schemas.openxmlformats.org/officeDocument/2006/relationships/image" Target="../media/image113.png"/><Relationship Id="rId20" Type="http://schemas.openxmlformats.org/officeDocument/2006/relationships/image" Target="../media/image60.png"/><Relationship Id="rId41" Type="http://schemas.openxmlformats.org/officeDocument/2006/relationships/image" Target="../media/image5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13" Type="http://schemas.openxmlformats.org/officeDocument/2006/relationships/image" Target="../media/image46.png"/><Relationship Id="rId18" Type="http://schemas.openxmlformats.org/officeDocument/2006/relationships/image" Target="../media/image2.svg"/><Relationship Id="rId26" Type="http://schemas.openxmlformats.org/officeDocument/2006/relationships/image" Target="../media/image128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23.png"/><Relationship Id="rId7" Type="http://schemas.openxmlformats.org/officeDocument/2006/relationships/image" Target="../media/image117.png"/><Relationship Id="rId12" Type="http://schemas.openxmlformats.org/officeDocument/2006/relationships/image" Target="../media/image76.svg"/><Relationship Id="rId17" Type="http://schemas.openxmlformats.org/officeDocument/2006/relationships/image" Target="../media/image1.png"/><Relationship Id="rId25" Type="http://schemas.openxmlformats.org/officeDocument/2006/relationships/image" Target="../media/image127.png"/><Relationship Id="rId2" Type="http://schemas.openxmlformats.org/officeDocument/2006/relationships/audio" Target="../media/media6.m4a"/><Relationship Id="rId16" Type="http://schemas.openxmlformats.org/officeDocument/2006/relationships/image" Target="../media/image51.svg"/><Relationship Id="rId20" Type="http://schemas.openxmlformats.org/officeDocument/2006/relationships/image" Target="../media/image122.svg"/><Relationship Id="rId1" Type="http://schemas.microsoft.com/office/2007/relationships/media" Target="../media/media6.m4a"/><Relationship Id="rId6" Type="http://schemas.openxmlformats.org/officeDocument/2006/relationships/image" Target="../media/image116.svg"/><Relationship Id="rId11" Type="http://schemas.openxmlformats.org/officeDocument/2006/relationships/image" Target="../media/image75.png"/><Relationship Id="rId24" Type="http://schemas.openxmlformats.org/officeDocument/2006/relationships/image" Target="../media/image126.svg"/><Relationship Id="rId5" Type="http://schemas.openxmlformats.org/officeDocument/2006/relationships/image" Target="../media/image115.png"/><Relationship Id="rId15" Type="http://schemas.openxmlformats.org/officeDocument/2006/relationships/image" Target="../media/image50.png"/><Relationship Id="rId23" Type="http://schemas.openxmlformats.org/officeDocument/2006/relationships/image" Target="../media/image125.png"/><Relationship Id="rId10" Type="http://schemas.openxmlformats.org/officeDocument/2006/relationships/image" Target="../media/image120.svg"/><Relationship Id="rId19" Type="http://schemas.openxmlformats.org/officeDocument/2006/relationships/image" Target="../media/image121.png"/><Relationship Id="rId4" Type="http://schemas.openxmlformats.org/officeDocument/2006/relationships/image" Target="../media/image72.png"/><Relationship Id="rId9" Type="http://schemas.openxmlformats.org/officeDocument/2006/relationships/image" Target="../media/image119.png"/><Relationship Id="rId14" Type="http://schemas.openxmlformats.org/officeDocument/2006/relationships/image" Target="../media/image47.svg"/><Relationship Id="rId22" Type="http://schemas.openxmlformats.org/officeDocument/2006/relationships/image" Target="../media/image124.svg"/><Relationship Id="rId2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B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468150">
            <a:off x="16278163" y="678937"/>
            <a:ext cx="1962273" cy="2932746"/>
          </a:xfrm>
          <a:custGeom>
            <a:avLst/>
            <a:gdLst/>
            <a:ahLst/>
            <a:cxnLst/>
            <a:rect l="l" t="t" r="r" b="b"/>
            <a:pathLst>
              <a:path w="1962273" h="2932746">
                <a:moveTo>
                  <a:pt x="0" y="0"/>
                </a:moveTo>
                <a:lnTo>
                  <a:pt x="1962274" y="0"/>
                </a:lnTo>
                <a:lnTo>
                  <a:pt x="1962274" y="2932745"/>
                </a:lnTo>
                <a:lnTo>
                  <a:pt x="0" y="29327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20085">
            <a:off x="13797855" y="1878272"/>
            <a:ext cx="1738064" cy="1213484"/>
          </a:xfrm>
          <a:custGeom>
            <a:avLst/>
            <a:gdLst/>
            <a:ahLst/>
            <a:cxnLst/>
            <a:rect l="l" t="t" r="r" b="b"/>
            <a:pathLst>
              <a:path w="1738064" h="1213484">
                <a:moveTo>
                  <a:pt x="0" y="0"/>
                </a:moveTo>
                <a:lnTo>
                  <a:pt x="1738064" y="0"/>
                </a:lnTo>
                <a:lnTo>
                  <a:pt x="1738064" y="1213485"/>
                </a:lnTo>
                <a:lnTo>
                  <a:pt x="0" y="12134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26238" y="5755559"/>
            <a:ext cx="2188277" cy="2188277"/>
          </a:xfrm>
          <a:custGeom>
            <a:avLst/>
            <a:gdLst/>
            <a:ahLst/>
            <a:cxnLst/>
            <a:rect l="l" t="t" r="r" b="b"/>
            <a:pathLst>
              <a:path w="2188277" h="2188277">
                <a:moveTo>
                  <a:pt x="0" y="0"/>
                </a:moveTo>
                <a:lnTo>
                  <a:pt x="2188277" y="0"/>
                </a:lnTo>
                <a:lnTo>
                  <a:pt x="2188277" y="2188277"/>
                </a:lnTo>
                <a:lnTo>
                  <a:pt x="0" y="21882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60442" y="1816073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218241" y="-587904"/>
            <a:ext cx="2733213" cy="2733213"/>
            <a:chOff x="0" y="0"/>
            <a:chExt cx="3644284" cy="3644284"/>
          </a:xfrm>
        </p:grpSpPr>
        <p:sp>
          <p:nvSpPr>
            <p:cNvPr id="7" name="Freeform 7"/>
            <p:cNvSpPr/>
            <p:nvPr/>
          </p:nvSpPr>
          <p:spPr>
            <a:xfrm rot="-2089604">
              <a:off x="513113" y="513113"/>
              <a:ext cx="2618059" cy="2618059"/>
            </a:xfrm>
            <a:custGeom>
              <a:avLst/>
              <a:gdLst/>
              <a:ahLst/>
              <a:cxnLst/>
              <a:rect l="l" t="t" r="r" b="b"/>
              <a:pathLst>
                <a:path w="2618059" h="2618059">
                  <a:moveTo>
                    <a:pt x="0" y="0"/>
                  </a:moveTo>
                  <a:lnTo>
                    <a:pt x="2618058" y="0"/>
                  </a:lnTo>
                  <a:lnTo>
                    <a:pt x="2618058" y="2618058"/>
                  </a:lnTo>
                  <a:lnTo>
                    <a:pt x="0" y="2618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982870" y="982870"/>
              <a:ext cx="1678544" cy="167854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EA9E0"/>
              </a:solidFill>
            </p:spPr>
          </p:sp>
        </p:grpSp>
      </p:grpSp>
      <p:sp>
        <p:nvSpPr>
          <p:cNvPr id="10" name="Freeform 10"/>
          <p:cNvSpPr/>
          <p:nvPr/>
        </p:nvSpPr>
        <p:spPr>
          <a:xfrm rot="-1914211">
            <a:off x="12684383" y="560776"/>
            <a:ext cx="1659682" cy="889433"/>
          </a:xfrm>
          <a:custGeom>
            <a:avLst/>
            <a:gdLst/>
            <a:ahLst/>
            <a:cxnLst/>
            <a:rect l="l" t="t" r="r" b="b"/>
            <a:pathLst>
              <a:path w="1659682" h="889433">
                <a:moveTo>
                  <a:pt x="0" y="0"/>
                </a:moveTo>
                <a:lnTo>
                  <a:pt x="1659682" y="0"/>
                </a:lnTo>
                <a:lnTo>
                  <a:pt x="1659682" y="889434"/>
                </a:lnTo>
                <a:lnTo>
                  <a:pt x="0" y="8894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9065673">
            <a:off x="2985874" y="2460633"/>
            <a:ext cx="1566939" cy="797714"/>
          </a:xfrm>
          <a:custGeom>
            <a:avLst/>
            <a:gdLst/>
            <a:ahLst/>
            <a:cxnLst/>
            <a:rect l="l" t="t" r="r" b="b"/>
            <a:pathLst>
              <a:path w="1566939" h="797714">
                <a:moveTo>
                  <a:pt x="0" y="0"/>
                </a:moveTo>
                <a:lnTo>
                  <a:pt x="1566939" y="0"/>
                </a:lnTo>
                <a:lnTo>
                  <a:pt x="1566939" y="797714"/>
                </a:lnTo>
                <a:lnTo>
                  <a:pt x="0" y="7977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31890">
            <a:off x="1985365" y="6803161"/>
            <a:ext cx="1962273" cy="2932746"/>
          </a:xfrm>
          <a:custGeom>
            <a:avLst/>
            <a:gdLst/>
            <a:ahLst/>
            <a:cxnLst/>
            <a:rect l="l" t="t" r="r" b="b"/>
            <a:pathLst>
              <a:path w="1962273" h="2932746">
                <a:moveTo>
                  <a:pt x="0" y="0"/>
                </a:moveTo>
                <a:lnTo>
                  <a:pt x="1962273" y="0"/>
                </a:lnTo>
                <a:lnTo>
                  <a:pt x="1962273" y="2932745"/>
                </a:lnTo>
                <a:lnTo>
                  <a:pt x="0" y="29327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810075">
            <a:off x="1287023" y="7046726"/>
            <a:ext cx="1962273" cy="2932746"/>
          </a:xfrm>
          <a:custGeom>
            <a:avLst/>
            <a:gdLst/>
            <a:ahLst/>
            <a:cxnLst/>
            <a:rect l="l" t="t" r="r" b="b"/>
            <a:pathLst>
              <a:path w="1962273" h="2932746">
                <a:moveTo>
                  <a:pt x="0" y="0"/>
                </a:moveTo>
                <a:lnTo>
                  <a:pt x="1962274" y="0"/>
                </a:lnTo>
                <a:lnTo>
                  <a:pt x="1962274" y="2932745"/>
                </a:lnTo>
                <a:lnTo>
                  <a:pt x="0" y="29327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03424" y="5517383"/>
            <a:ext cx="1269337" cy="1230103"/>
          </a:xfrm>
          <a:custGeom>
            <a:avLst/>
            <a:gdLst/>
            <a:ahLst/>
            <a:cxnLst/>
            <a:rect l="l" t="t" r="r" b="b"/>
            <a:pathLst>
              <a:path w="1269337" h="1230103">
                <a:moveTo>
                  <a:pt x="0" y="0"/>
                </a:moveTo>
                <a:lnTo>
                  <a:pt x="1269336" y="0"/>
                </a:lnTo>
                <a:lnTo>
                  <a:pt x="1269336" y="1230103"/>
                </a:lnTo>
                <a:lnTo>
                  <a:pt x="0" y="123010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493216">
            <a:off x="2632802" y="235967"/>
            <a:ext cx="1789844" cy="1776827"/>
          </a:xfrm>
          <a:custGeom>
            <a:avLst/>
            <a:gdLst/>
            <a:ahLst/>
            <a:cxnLst/>
            <a:rect l="l" t="t" r="r" b="b"/>
            <a:pathLst>
              <a:path w="1789844" h="1776827">
                <a:moveTo>
                  <a:pt x="0" y="0"/>
                </a:moveTo>
                <a:lnTo>
                  <a:pt x="1789844" y="0"/>
                </a:lnTo>
                <a:lnTo>
                  <a:pt x="1789844" y="1776827"/>
                </a:lnTo>
                <a:lnTo>
                  <a:pt x="0" y="177682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755840">
            <a:off x="16252502" y="1714572"/>
            <a:ext cx="2031755" cy="1038042"/>
          </a:xfrm>
          <a:custGeom>
            <a:avLst/>
            <a:gdLst/>
            <a:ahLst/>
            <a:cxnLst/>
            <a:rect l="l" t="t" r="r" b="b"/>
            <a:pathLst>
              <a:path w="2031755" h="1038042">
                <a:moveTo>
                  <a:pt x="0" y="0"/>
                </a:moveTo>
                <a:lnTo>
                  <a:pt x="2031754" y="0"/>
                </a:lnTo>
                <a:lnTo>
                  <a:pt x="2031754" y="1038041"/>
                </a:lnTo>
                <a:lnTo>
                  <a:pt x="0" y="103804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459349">
            <a:off x="14718617" y="7083802"/>
            <a:ext cx="1634605" cy="2410275"/>
          </a:xfrm>
          <a:custGeom>
            <a:avLst/>
            <a:gdLst/>
            <a:ahLst/>
            <a:cxnLst/>
            <a:rect l="l" t="t" r="r" b="b"/>
            <a:pathLst>
              <a:path w="1634605" h="2410275">
                <a:moveTo>
                  <a:pt x="0" y="0"/>
                </a:moveTo>
                <a:lnTo>
                  <a:pt x="1634604" y="0"/>
                </a:lnTo>
                <a:lnTo>
                  <a:pt x="1634604" y="2410275"/>
                </a:lnTo>
                <a:lnTo>
                  <a:pt x="0" y="241027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23058">
            <a:off x="14979463" y="-297641"/>
            <a:ext cx="1271061" cy="1403782"/>
          </a:xfrm>
          <a:custGeom>
            <a:avLst/>
            <a:gdLst/>
            <a:ahLst/>
            <a:cxnLst/>
            <a:rect l="l" t="t" r="r" b="b"/>
            <a:pathLst>
              <a:path w="1271061" h="1403782">
                <a:moveTo>
                  <a:pt x="0" y="0"/>
                </a:moveTo>
                <a:lnTo>
                  <a:pt x="1271061" y="0"/>
                </a:lnTo>
                <a:lnTo>
                  <a:pt x="1271061" y="1403782"/>
                </a:lnTo>
                <a:lnTo>
                  <a:pt x="0" y="140378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669818">
            <a:off x="722886" y="7490213"/>
            <a:ext cx="1962273" cy="2932746"/>
          </a:xfrm>
          <a:custGeom>
            <a:avLst/>
            <a:gdLst/>
            <a:ahLst/>
            <a:cxnLst/>
            <a:rect l="l" t="t" r="r" b="b"/>
            <a:pathLst>
              <a:path w="1962273" h="2932746">
                <a:moveTo>
                  <a:pt x="0" y="0"/>
                </a:moveTo>
                <a:lnTo>
                  <a:pt x="1962273" y="0"/>
                </a:lnTo>
                <a:lnTo>
                  <a:pt x="1962273" y="2932746"/>
                </a:lnTo>
                <a:lnTo>
                  <a:pt x="0" y="29327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 rot="1969643">
            <a:off x="957094" y="8209658"/>
            <a:ext cx="1493857" cy="1493857"/>
            <a:chOff x="0" y="0"/>
            <a:chExt cx="1991809" cy="1991809"/>
          </a:xfrm>
        </p:grpSpPr>
        <p:grpSp>
          <p:nvGrpSpPr>
            <p:cNvPr id="21" name="Group 21"/>
            <p:cNvGrpSpPr/>
            <p:nvPr/>
          </p:nvGrpSpPr>
          <p:grpSpPr>
            <a:xfrm>
              <a:off x="55324" y="74401"/>
              <a:ext cx="1881162" cy="1881162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EA9E0"/>
              </a:solidFill>
            </p:spPr>
          </p:sp>
        </p:grpSp>
        <p:sp>
          <p:nvSpPr>
            <p:cNvPr id="23" name="Freeform 23"/>
            <p:cNvSpPr/>
            <p:nvPr/>
          </p:nvSpPr>
          <p:spPr>
            <a:xfrm rot="-1431562">
              <a:off x="240879" y="240879"/>
              <a:ext cx="1510051" cy="1510051"/>
            </a:xfrm>
            <a:custGeom>
              <a:avLst/>
              <a:gdLst/>
              <a:ahLst/>
              <a:cxnLst/>
              <a:rect l="l" t="t" r="r" b="b"/>
              <a:pathLst>
                <a:path w="1510051" h="1510051">
                  <a:moveTo>
                    <a:pt x="0" y="0"/>
                  </a:moveTo>
                  <a:lnTo>
                    <a:pt x="1510051" y="0"/>
                  </a:lnTo>
                  <a:lnTo>
                    <a:pt x="1510051" y="1510051"/>
                  </a:lnTo>
                  <a:lnTo>
                    <a:pt x="0" y="1510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4410220" y="8486326"/>
            <a:ext cx="9271346" cy="940520"/>
            <a:chOff x="0" y="0"/>
            <a:chExt cx="12361794" cy="1254027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2361794" cy="1254027"/>
              <a:chOff x="0" y="0"/>
              <a:chExt cx="19116899" cy="193929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2700" y="12700"/>
                <a:ext cx="1909149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091498" h="1913890">
                    <a:moveTo>
                      <a:pt x="18134554" y="1913890"/>
                    </a:move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cubicBezTo>
                      <a:pt x="0" y="428371"/>
                      <a:pt x="428371" y="0"/>
                      <a:pt x="956945" y="0"/>
                    </a:cubicBezTo>
                    <a:lnTo>
                      <a:pt x="18134554" y="0"/>
                    </a:lnTo>
                    <a:cubicBezTo>
                      <a:pt x="18663000" y="0"/>
                      <a:pt x="19091498" y="428371"/>
                      <a:pt x="19091498" y="956945"/>
                    </a:cubicBezTo>
                    <a:cubicBezTo>
                      <a:pt x="19091498" y="1485392"/>
                      <a:pt x="18663000" y="1913890"/>
                      <a:pt x="18134554" y="1913890"/>
                    </a:cubicBezTo>
                    <a:close/>
                  </a:path>
                </a:pathLst>
              </a:custGeom>
              <a:solidFill>
                <a:srgbClr val="FFF08E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0" y="0"/>
                <a:ext cx="19116898" cy="1939290"/>
              </a:xfrm>
              <a:custGeom>
                <a:avLst/>
                <a:gdLst/>
                <a:ahLst/>
                <a:cxnLst/>
                <a:rect l="l" t="t" r="r" b="b"/>
                <a:pathLst>
                  <a:path w="19116898" h="1939290">
                    <a:moveTo>
                      <a:pt x="18147254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969645"/>
                    </a:cubicBezTo>
                    <a:cubicBezTo>
                      <a:pt x="0" y="1504315"/>
                      <a:pt x="434975" y="1939290"/>
                      <a:pt x="969645" y="1939290"/>
                    </a:cubicBezTo>
                    <a:lnTo>
                      <a:pt x="18147254" y="1939290"/>
                    </a:lnTo>
                    <a:cubicBezTo>
                      <a:pt x="18681923" y="1939290"/>
                      <a:pt x="19116898" y="1504315"/>
                      <a:pt x="19116898" y="969645"/>
                    </a:cubicBezTo>
                    <a:cubicBezTo>
                      <a:pt x="19116898" y="434975"/>
                      <a:pt x="18681923" y="0"/>
                      <a:pt x="18147254" y="0"/>
                    </a:cubicBezTo>
                    <a:close/>
                    <a:moveTo>
                      <a:pt x="18147254" y="1913890"/>
                    </a:moveTo>
                    <a:lnTo>
                      <a:pt x="969645" y="1913890"/>
                    </a:lnTo>
                    <a:cubicBezTo>
                      <a:pt x="448945" y="1913890"/>
                      <a:pt x="25400" y="1490345"/>
                      <a:pt x="25400" y="969645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8147254" y="25400"/>
                    </a:lnTo>
                    <a:cubicBezTo>
                      <a:pt x="18667954" y="25400"/>
                      <a:pt x="19091498" y="448945"/>
                      <a:pt x="19091498" y="969645"/>
                    </a:cubicBezTo>
                    <a:cubicBezTo>
                      <a:pt x="19091498" y="1490345"/>
                      <a:pt x="18667954" y="1913890"/>
                      <a:pt x="18147254" y="191389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8" name="TextBox 28"/>
            <p:cNvSpPr txBox="1"/>
            <p:nvPr/>
          </p:nvSpPr>
          <p:spPr>
            <a:xfrm>
              <a:off x="1438373" y="298517"/>
              <a:ext cx="9621643" cy="6702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10"/>
                </a:lnSpc>
                <a:spcBef>
                  <a:spcPct val="0"/>
                </a:spcBef>
              </a:pPr>
              <a:r>
                <a:rPr lang="en-US" sz="3200" b="1" spc="34" dirty="0" err="1">
                  <a:solidFill>
                    <a:srgbClr val="FF0000"/>
                  </a:solidFill>
                  <a:latin typeface="Asap Bold"/>
                  <a:ea typeface="Asap Bold"/>
                  <a:cs typeface="Asap Bold"/>
                  <a:sym typeface="Asap Bold"/>
                </a:rPr>
                <a:t>GIÁO</a:t>
              </a:r>
              <a:r>
                <a:rPr lang="en-US" sz="3200" b="1" spc="34" dirty="0">
                  <a:solidFill>
                    <a:srgbClr val="FF0000"/>
                  </a:solidFill>
                  <a:latin typeface="Asap Bold"/>
                  <a:ea typeface="Asap Bold"/>
                  <a:cs typeface="Asap Bold"/>
                  <a:sym typeface="Asap Bold"/>
                </a:rPr>
                <a:t> VIÊN: </a:t>
              </a:r>
              <a:r>
                <a:rPr lang="en-US" sz="3200" b="1" spc="34" dirty="0" err="1">
                  <a:solidFill>
                    <a:srgbClr val="FF0000"/>
                  </a:solidFill>
                  <a:latin typeface="Asap Bold"/>
                  <a:ea typeface="Asap Bold"/>
                  <a:cs typeface="Asap Bold"/>
                  <a:sym typeface="Asap Bold"/>
                </a:rPr>
                <a:t>NGUYỄN</a:t>
              </a:r>
              <a:r>
                <a:rPr lang="en-US" sz="3200" b="1" spc="34" dirty="0">
                  <a:solidFill>
                    <a:srgbClr val="FF0000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3200" b="1" spc="34" dirty="0" err="1">
                  <a:solidFill>
                    <a:srgbClr val="FF0000"/>
                  </a:solidFill>
                  <a:latin typeface="Asap Bold"/>
                  <a:ea typeface="Asap Bold"/>
                  <a:cs typeface="Asap Bold"/>
                  <a:sym typeface="Asap Bold"/>
                </a:rPr>
                <a:t>THỊ</a:t>
              </a:r>
              <a:r>
                <a:rPr lang="en-US" sz="3200" b="1" spc="34" dirty="0">
                  <a:solidFill>
                    <a:srgbClr val="FF0000"/>
                  </a:solidFill>
                  <a:latin typeface="Asap Bold"/>
                  <a:ea typeface="Asap Bold"/>
                  <a:cs typeface="Asap Bold"/>
                  <a:sym typeface="Asap Bold"/>
                </a:rPr>
                <a:t> </a:t>
              </a:r>
              <a:r>
                <a:rPr lang="en-US" sz="3200" b="1" spc="34" dirty="0" err="1">
                  <a:solidFill>
                    <a:srgbClr val="FF0000"/>
                  </a:solidFill>
                  <a:latin typeface="Asap Bold"/>
                  <a:ea typeface="Asap Bold"/>
                  <a:cs typeface="Asap Bold"/>
                  <a:sym typeface="Asap Bold"/>
                </a:rPr>
                <a:t>BÍCH</a:t>
              </a:r>
              <a:r>
                <a:rPr lang="en-US" sz="3200" b="1" spc="34" dirty="0">
                  <a:solidFill>
                    <a:srgbClr val="FF0000"/>
                  </a:solidFill>
                  <a:latin typeface="Asap Bold"/>
                  <a:ea typeface="Asap Bold"/>
                  <a:cs typeface="Asap Bold"/>
                  <a:sym typeface="Asap Bold"/>
                </a:rPr>
                <a:t> THANH</a:t>
              </a:r>
            </a:p>
          </p:txBody>
        </p:sp>
      </p:grpSp>
      <p:sp>
        <p:nvSpPr>
          <p:cNvPr id="29" name="Freeform 29"/>
          <p:cNvSpPr/>
          <p:nvPr/>
        </p:nvSpPr>
        <p:spPr>
          <a:xfrm>
            <a:off x="16725209" y="8692014"/>
            <a:ext cx="1157565" cy="1157565"/>
          </a:xfrm>
          <a:custGeom>
            <a:avLst/>
            <a:gdLst/>
            <a:ahLst/>
            <a:cxnLst/>
            <a:rect l="l" t="t" r="r" b="b"/>
            <a:pathLst>
              <a:path w="1157565" h="1157565">
                <a:moveTo>
                  <a:pt x="0" y="0"/>
                </a:moveTo>
                <a:lnTo>
                  <a:pt x="1157564" y="0"/>
                </a:lnTo>
                <a:lnTo>
                  <a:pt x="1157564" y="1157565"/>
                </a:lnTo>
                <a:lnTo>
                  <a:pt x="0" y="115756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1809009">
            <a:off x="13051144" y="8773883"/>
            <a:ext cx="1236662" cy="993827"/>
          </a:xfrm>
          <a:custGeom>
            <a:avLst/>
            <a:gdLst/>
            <a:ahLst/>
            <a:cxnLst/>
            <a:rect l="l" t="t" r="r" b="b"/>
            <a:pathLst>
              <a:path w="1236662" h="993827">
                <a:moveTo>
                  <a:pt x="0" y="0"/>
                </a:moveTo>
                <a:lnTo>
                  <a:pt x="1236662" y="0"/>
                </a:lnTo>
                <a:lnTo>
                  <a:pt x="1236662" y="993827"/>
                </a:lnTo>
                <a:lnTo>
                  <a:pt x="0" y="993827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1718569">
            <a:off x="4372418" y="8654433"/>
            <a:ext cx="1132571" cy="1132571"/>
          </a:xfrm>
          <a:custGeom>
            <a:avLst/>
            <a:gdLst/>
            <a:ahLst/>
            <a:cxnLst/>
            <a:rect l="l" t="t" r="r" b="b"/>
            <a:pathLst>
              <a:path w="1132571" h="1132571">
                <a:moveTo>
                  <a:pt x="0" y="0"/>
                </a:moveTo>
                <a:lnTo>
                  <a:pt x="1132571" y="0"/>
                </a:lnTo>
                <a:lnTo>
                  <a:pt x="1132571" y="1132572"/>
                </a:lnTo>
                <a:lnTo>
                  <a:pt x="0" y="1132572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3032653" y="3618675"/>
            <a:ext cx="13793585" cy="2133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90"/>
              </a:lnSpc>
              <a:spcBef>
                <a:spcPct val="0"/>
              </a:spcBef>
            </a:pPr>
            <a:r>
              <a:rPr lang="en-US" sz="12564" b="1" dirty="0" err="1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Trò</a:t>
            </a:r>
            <a:r>
              <a:rPr lang="en-US" sz="12564" b="1" dirty="0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 </a:t>
            </a:r>
            <a:r>
              <a:rPr lang="en-US" sz="12564" b="1" dirty="0" err="1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chơi</a:t>
            </a:r>
            <a:r>
              <a:rPr lang="en-US" sz="12564" b="1" dirty="0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 </a:t>
            </a:r>
            <a:r>
              <a:rPr lang="en-US" sz="12564" b="1" dirty="0" err="1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ghi</a:t>
            </a:r>
            <a:r>
              <a:rPr lang="en-US" sz="12564" b="1" dirty="0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 </a:t>
            </a:r>
            <a:r>
              <a:rPr lang="en-US" sz="12564" b="1" dirty="0" err="1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nhớ</a:t>
            </a:r>
            <a:endParaRPr lang="en-US" sz="12564" b="1" dirty="0">
              <a:solidFill>
                <a:srgbClr val="000000"/>
              </a:solidFill>
              <a:latin typeface="Saira Heavy"/>
              <a:ea typeface="Saira Heavy"/>
              <a:cs typeface="Saira Heavy"/>
              <a:sym typeface="Saira Heavy"/>
            </a:endParaRPr>
          </a:p>
        </p:txBody>
      </p:sp>
      <p:grpSp>
        <p:nvGrpSpPr>
          <p:cNvPr id="33" name="Group 33"/>
          <p:cNvGrpSpPr>
            <a:grpSpLocks noChangeAspect="1"/>
          </p:cNvGrpSpPr>
          <p:nvPr/>
        </p:nvGrpSpPr>
        <p:grpSpPr>
          <a:xfrm rot="5854856">
            <a:off x="4823969" y="1136058"/>
            <a:ext cx="663464" cy="349522"/>
            <a:chOff x="0" y="0"/>
            <a:chExt cx="1610360" cy="848360"/>
          </a:xfrm>
        </p:grpSpPr>
        <p:sp>
          <p:nvSpPr>
            <p:cNvPr id="34" name="Freeform 34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 rot="8903195">
            <a:off x="17176929" y="4625008"/>
            <a:ext cx="663464" cy="349522"/>
            <a:chOff x="0" y="0"/>
            <a:chExt cx="1610360" cy="848360"/>
          </a:xfrm>
        </p:grpSpPr>
        <p:sp>
          <p:nvSpPr>
            <p:cNvPr id="36" name="Freeform 3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EA9E0"/>
            </a:solidFill>
          </p:spPr>
        </p:sp>
      </p:grpSp>
      <p:grpSp>
        <p:nvGrpSpPr>
          <p:cNvPr id="37" name="Group 37"/>
          <p:cNvGrpSpPr>
            <a:grpSpLocks noChangeAspect="1"/>
          </p:cNvGrpSpPr>
          <p:nvPr/>
        </p:nvGrpSpPr>
        <p:grpSpPr>
          <a:xfrm rot="1739732">
            <a:off x="954598" y="4646022"/>
            <a:ext cx="663464" cy="349522"/>
            <a:chOff x="0" y="0"/>
            <a:chExt cx="1610360" cy="848360"/>
          </a:xfrm>
        </p:grpSpPr>
        <p:sp>
          <p:nvSpPr>
            <p:cNvPr id="38" name="Freeform 3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A7E8CE"/>
            </a:solidFill>
          </p:spPr>
        </p:sp>
      </p:grpSp>
      <p:grpSp>
        <p:nvGrpSpPr>
          <p:cNvPr id="39" name="Group 39"/>
          <p:cNvGrpSpPr>
            <a:grpSpLocks noChangeAspect="1"/>
          </p:cNvGrpSpPr>
          <p:nvPr/>
        </p:nvGrpSpPr>
        <p:grpSpPr>
          <a:xfrm rot="1300249">
            <a:off x="4412447" y="7658197"/>
            <a:ext cx="471108" cy="388860"/>
            <a:chOff x="0" y="0"/>
            <a:chExt cx="2138680" cy="1765300"/>
          </a:xfrm>
        </p:grpSpPr>
        <p:sp>
          <p:nvSpPr>
            <p:cNvPr id="40" name="Freeform 40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3399840" y="7547143"/>
            <a:ext cx="281726" cy="281726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6128436" y="4062589"/>
            <a:ext cx="248472" cy="248472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sp>
        <p:nvSpPr>
          <p:cNvPr id="45" name="Freeform 45"/>
          <p:cNvSpPr/>
          <p:nvPr/>
        </p:nvSpPr>
        <p:spPr>
          <a:xfrm rot="1562348">
            <a:off x="-516229" y="2500436"/>
            <a:ext cx="2908642" cy="1417302"/>
          </a:xfrm>
          <a:custGeom>
            <a:avLst/>
            <a:gdLst/>
            <a:ahLst/>
            <a:cxnLst/>
            <a:rect l="l" t="t" r="r" b="b"/>
            <a:pathLst>
              <a:path w="2908642" h="1417302">
                <a:moveTo>
                  <a:pt x="0" y="0"/>
                </a:moveTo>
                <a:lnTo>
                  <a:pt x="2908642" y="0"/>
                </a:lnTo>
                <a:lnTo>
                  <a:pt x="2908642" y="1417302"/>
                </a:lnTo>
                <a:lnTo>
                  <a:pt x="0" y="1417302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1821408" y="368643"/>
            <a:ext cx="13793585" cy="687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2"/>
              </a:lnSpc>
              <a:spcBef>
                <a:spcPct val="0"/>
              </a:spcBef>
            </a:pPr>
            <a:r>
              <a:rPr lang="en-US" sz="4066" b="1">
                <a:solidFill>
                  <a:srgbClr val="000000"/>
                </a:solidFill>
                <a:latin typeface="Saira Bold"/>
                <a:ea typeface="Saira Bold"/>
                <a:cs typeface="Saira Bold"/>
                <a:sym typeface="Saira Bold"/>
              </a:rPr>
              <a:t>TRƯỜNG MẦM NON SAO SÁNG 5</a:t>
            </a:r>
          </a:p>
        </p:txBody>
      </p:sp>
      <p:pic>
        <p:nvPicPr>
          <p:cNvPr id="47" name="T1">
            <a:hlinkClick r:id="" action="ppaction://media"/>
            <a:extLst>
              <a:ext uri="{FF2B5EF4-FFF2-40B4-BE49-F238E27FC236}">
                <a16:creationId xmlns:a16="http://schemas.microsoft.com/office/drawing/2014/main" id="{AD16B543-509D-4F16-5341-E6BC643716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-96857" y="-11540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2"/>
    </mc:Choice>
    <mc:Fallback>
      <p:transition spd="slow" advTm="4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8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2255" y="1162089"/>
            <a:ext cx="15583490" cy="7962821"/>
          </a:xfrm>
          <a:custGeom>
            <a:avLst/>
            <a:gdLst/>
            <a:ahLst/>
            <a:cxnLst/>
            <a:rect l="l" t="t" r="r" b="b"/>
            <a:pathLst>
              <a:path w="15583490" h="7962821">
                <a:moveTo>
                  <a:pt x="0" y="0"/>
                </a:moveTo>
                <a:lnTo>
                  <a:pt x="15583490" y="0"/>
                </a:lnTo>
                <a:lnTo>
                  <a:pt x="15583490" y="7962822"/>
                </a:lnTo>
                <a:lnTo>
                  <a:pt x="0" y="79628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354665" y="5928336"/>
            <a:ext cx="3251781" cy="940520"/>
            <a:chOff x="0" y="0"/>
            <a:chExt cx="4335709" cy="125402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335709" cy="1254027"/>
              <a:chOff x="0" y="0"/>
              <a:chExt cx="6704957" cy="193929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2700" y="12700"/>
                <a:ext cx="6679557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679557" h="1913890">
                    <a:moveTo>
                      <a:pt x="5722612" y="1913890"/>
                    </a:move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cubicBezTo>
                      <a:pt x="0" y="428371"/>
                      <a:pt x="428371" y="0"/>
                      <a:pt x="956945" y="0"/>
                    </a:cubicBezTo>
                    <a:lnTo>
                      <a:pt x="5722612" y="0"/>
                    </a:lnTo>
                    <a:cubicBezTo>
                      <a:pt x="6251059" y="0"/>
                      <a:pt x="6679557" y="428371"/>
                      <a:pt x="6679557" y="956945"/>
                    </a:cubicBezTo>
                    <a:cubicBezTo>
                      <a:pt x="6679557" y="1485392"/>
                      <a:pt x="6251059" y="1913890"/>
                      <a:pt x="5722612" y="1913890"/>
                    </a:cubicBezTo>
                    <a:close/>
                  </a:path>
                </a:pathLst>
              </a:custGeom>
              <a:solidFill>
                <a:srgbClr val="FFF08E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6704957" cy="1939290"/>
              </a:xfrm>
              <a:custGeom>
                <a:avLst/>
                <a:gdLst/>
                <a:ahLst/>
                <a:cxnLst/>
                <a:rect l="l" t="t" r="r" b="b"/>
                <a:pathLst>
                  <a:path w="6704957" h="1939290">
                    <a:moveTo>
                      <a:pt x="5735312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969645"/>
                    </a:cubicBezTo>
                    <a:cubicBezTo>
                      <a:pt x="0" y="1504315"/>
                      <a:pt x="434975" y="1939290"/>
                      <a:pt x="969645" y="1939290"/>
                    </a:cubicBezTo>
                    <a:lnTo>
                      <a:pt x="5735312" y="1939290"/>
                    </a:lnTo>
                    <a:cubicBezTo>
                      <a:pt x="6269982" y="1939290"/>
                      <a:pt x="6704957" y="1504315"/>
                      <a:pt x="6704957" y="969645"/>
                    </a:cubicBezTo>
                    <a:cubicBezTo>
                      <a:pt x="6704957" y="434975"/>
                      <a:pt x="6269982" y="0"/>
                      <a:pt x="5735312" y="0"/>
                    </a:cubicBezTo>
                    <a:close/>
                    <a:moveTo>
                      <a:pt x="5735312" y="1913890"/>
                    </a:moveTo>
                    <a:lnTo>
                      <a:pt x="969645" y="1913890"/>
                    </a:lnTo>
                    <a:cubicBezTo>
                      <a:pt x="448945" y="1913890"/>
                      <a:pt x="25400" y="1490345"/>
                      <a:pt x="25400" y="969645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5735312" y="25400"/>
                    </a:lnTo>
                    <a:cubicBezTo>
                      <a:pt x="6256012" y="25400"/>
                      <a:pt x="6679557" y="448945"/>
                      <a:pt x="6679557" y="969645"/>
                    </a:cubicBezTo>
                    <a:cubicBezTo>
                      <a:pt x="6679557" y="1490345"/>
                      <a:pt x="6256012" y="1913890"/>
                      <a:pt x="5735312" y="191389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504487" y="298518"/>
              <a:ext cx="3374643" cy="552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0"/>
                </a:lnSpc>
                <a:spcBef>
                  <a:spcPct val="0"/>
                </a:spcBef>
              </a:pPr>
              <a:r>
                <a:rPr lang="en-US" sz="2675" b="1" spc="26">
                  <a:solidFill>
                    <a:srgbClr val="000000"/>
                  </a:solidFill>
                  <a:latin typeface="Asap Bold"/>
                  <a:ea typeface="Asap Bold"/>
                  <a:cs typeface="Asap Bold"/>
                  <a:sym typeface="Asap Bold"/>
                </a:rPr>
                <a:t>BẮT ĐẦU NÀO!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-1027527">
            <a:off x="367999" y="339361"/>
            <a:ext cx="1724443" cy="1203974"/>
          </a:xfrm>
          <a:custGeom>
            <a:avLst/>
            <a:gdLst/>
            <a:ahLst/>
            <a:cxnLst/>
            <a:rect l="l" t="t" r="r" b="b"/>
            <a:pathLst>
              <a:path w="1724443" h="1203974">
                <a:moveTo>
                  <a:pt x="0" y="0"/>
                </a:moveTo>
                <a:lnTo>
                  <a:pt x="1724442" y="0"/>
                </a:lnTo>
                <a:lnTo>
                  <a:pt x="1724442" y="1203974"/>
                </a:lnTo>
                <a:lnTo>
                  <a:pt x="0" y="12039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20405" y="2222547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5854856">
            <a:off x="2444591" y="987328"/>
            <a:ext cx="663464" cy="349522"/>
            <a:chOff x="0" y="0"/>
            <a:chExt cx="1610360" cy="848360"/>
          </a:xfrm>
        </p:grpSpPr>
        <p:sp>
          <p:nvSpPr>
            <p:cNvPr id="11" name="Freeform 11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2031929">
            <a:off x="17298202" y="6342207"/>
            <a:ext cx="663464" cy="349522"/>
            <a:chOff x="0" y="0"/>
            <a:chExt cx="1610360" cy="848360"/>
          </a:xfrm>
        </p:grpSpPr>
        <p:sp>
          <p:nvSpPr>
            <p:cNvPr id="13" name="Freeform 1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14719306" y="8767438"/>
            <a:ext cx="1269337" cy="1230103"/>
          </a:xfrm>
          <a:custGeom>
            <a:avLst/>
            <a:gdLst/>
            <a:ahLst/>
            <a:cxnLst/>
            <a:rect l="l" t="t" r="r" b="b"/>
            <a:pathLst>
              <a:path w="1269337" h="1230103">
                <a:moveTo>
                  <a:pt x="0" y="0"/>
                </a:moveTo>
                <a:lnTo>
                  <a:pt x="1269337" y="0"/>
                </a:lnTo>
                <a:lnTo>
                  <a:pt x="1269337" y="1230102"/>
                </a:lnTo>
                <a:lnTo>
                  <a:pt x="0" y="12301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228851">
            <a:off x="15804979" y="7501123"/>
            <a:ext cx="2908642" cy="1417302"/>
          </a:xfrm>
          <a:custGeom>
            <a:avLst/>
            <a:gdLst/>
            <a:ahLst/>
            <a:cxnLst/>
            <a:rect l="l" t="t" r="r" b="b"/>
            <a:pathLst>
              <a:path w="2908642" h="1417302">
                <a:moveTo>
                  <a:pt x="0" y="0"/>
                </a:moveTo>
                <a:lnTo>
                  <a:pt x="2908642" y="0"/>
                </a:lnTo>
                <a:lnTo>
                  <a:pt x="2908642" y="1417302"/>
                </a:lnTo>
                <a:lnTo>
                  <a:pt x="0" y="14173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580827">
            <a:off x="13865013" y="-337"/>
            <a:ext cx="1554005" cy="862378"/>
          </a:xfrm>
          <a:custGeom>
            <a:avLst/>
            <a:gdLst/>
            <a:ahLst/>
            <a:cxnLst/>
            <a:rect l="l" t="t" r="r" b="b"/>
            <a:pathLst>
              <a:path w="1554005" h="862378">
                <a:moveTo>
                  <a:pt x="0" y="0"/>
                </a:moveTo>
                <a:lnTo>
                  <a:pt x="1554004" y="0"/>
                </a:lnTo>
                <a:lnTo>
                  <a:pt x="1554004" y="862377"/>
                </a:lnTo>
                <a:lnTo>
                  <a:pt x="0" y="8623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914211">
            <a:off x="-267066" y="6072251"/>
            <a:ext cx="1659682" cy="889433"/>
          </a:xfrm>
          <a:custGeom>
            <a:avLst/>
            <a:gdLst/>
            <a:ahLst/>
            <a:cxnLst/>
            <a:rect l="l" t="t" r="r" b="b"/>
            <a:pathLst>
              <a:path w="1659682" h="889433">
                <a:moveTo>
                  <a:pt x="0" y="0"/>
                </a:moveTo>
                <a:lnTo>
                  <a:pt x="1659682" y="0"/>
                </a:lnTo>
                <a:lnTo>
                  <a:pt x="1659682" y="889433"/>
                </a:lnTo>
                <a:lnTo>
                  <a:pt x="0" y="88943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9065673">
            <a:off x="-220695" y="4020743"/>
            <a:ext cx="1566939" cy="797714"/>
          </a:xfrm>
          <a:custGeom>
            <a:avLst/>
            <a:gdLst/>
            <a:ahLst/>
            <a:cxnLst/>
            <a:rect l="l" t="t" r="r" b="b"/>
            <a:pathLst>
              <a:path w="1566939" h="797714">
                <a:moveTo>
                  <a:pt x="0" y="0"/>
                </a:moveTo>
                <a:lnTo>
                  <a:pt x="1566939" y="0"/>
                </a:lnTo>
                <a:lnTo>
                  <a:pt x="1566939" y="797714"/>
                </a:lnTo>
                <a:lnTo>
                  <a:pt x="0" y="7977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5750650" y="112157"/>
            <a:ext cx="3017300" cy="3487099"/>
            <a:chOff x="0" y="0"/>
            <a:chExt cx="4023066" cy="4649465"/>
          </a:xfrm>
        </p:grpSpPr>
        <p:sp>
          <p:nvSpPr>
            <p:cNvPr id="20" name="Freeform 20"/>
            <p:cNvSpPr/>
            <p:nvPr/>
          </p:nvSpPr>
          <p:spPr>
            <a:xfrm rot="-1498955">
              <a:off x="703351" y="369569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4" y="0"/>
                  </a:lnTo>
                  <a:lnTo>
                    <a:pt x="2616364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4209193">
              <a:off x="712996" y="1731994"/>
              <a:ext cx="2709006" cy="1384056"/>
            </a:xfrm>
            <a:custGeom>
              <a:avLst/>
              <a:gdLst/>
              <a:ahLst/>
              <a:cxnLst/>
              <a:rect l="l" t="t" r="r" b="b"/>
              <a:pathLst>
                <a:path w="2709006" h="1384056">
                  <a:moveTo>
                    <a:pt x="0" y="0"/>
                  </a:moveTo>
                  <a:lnTo>
                    <a:pt x="2709006" y="0"/>
                  </a:lnTo>
                  <a:lnTo>
                    <a:pt x="2709006" y="1384056"/>
                  </a:lnTo>
                  <a:lnTo>
                    <a:pt x="0" y="1384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 rot="-1523058">
            <a:off x="16777406" y="9295649"/>
            <a:ext cx="1271061" cy="1403782"/>
          </a:xfrm>
          <a:custGeom>
            <a:avLst/>
            <a:gdLst/>
            <a:ahLst/>
            <a:cxnLst/>
            <a:rect l="l" t="t" r="r" b="b"/>
            <a:pathLst>
              <a:path w="1271061" h="1403782">
                <a:moveTo>
                  <a:pt x="0" y="0"/>
                </a:moveTo>
                <a:lnTo>
                  <a:pt x="1271061" y="0"/>
                </a:lnTo>
                <a:lnTo>
                  <a:pt x="1271061" y="1403782"/>
                </a:lnTo>
                <a:lnTo>
                  <a:pt x="0" y="140378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-315883" y="7629054"/>
            <a:ext cx="3092205" cy="3506871"/>
            <a:chOff x="0" y="0"/>
            <a:chExt cx="4122941" cy="4675828"/>
          </a:xfrm>
        </p:grpSpPr>
        <p:sp>
          <p:nvSpPr>
            <p:cNvPr id="24" name="Freeform 24"/>
            <p:cNvSpPr/>
            <p:nvPr/>
          </p:nvSpPr>
          <p:spPr>
            <a:xfrm rot="1644849">
              <a:off x="753288" y="382750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5" y="0"/>
                  </a:lnTo>
                  <a:lnTo>
                    <a:pt x="2616365" y="3910328"/>
                  </a:lnTo>
                  <a:lnTo>
                    <a:pt x="0" y="3910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1670573">
              <a:off x="1248800" y="1108068"/>
              <a:ext cx="1722167" cy="2128521"/>
            </a:xfrm>
            <a:custGeom>
              <a:avLst/>
              <a:gdLst/>
              <a:ahLst/>
              <a:cxnLst/>
              <a:rect l="l" t="t" r="r" b="b"/>
              <a:pathLst>
                <a:path w="1722167" h="2128521">
                  <a:moveTo>
                    <a:pt x="0" y="0"/>
                  </a:moveTo>
                  <a:lnTo>
                    <a:pt x="1722167" y="0"/>
                  </a:lnTo>
                  <a:lnTo>
                    <a:pt x="1722167" y="2128521"/>
                  </a:lnTo>
                  <a:lnTo>
                    <a:pt x="0" y="2128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 rot="-861968">
            <a:off x="2979976" y="9011635"/>
            <a:ext cx="1114599" cy="1782062"/>
          </a:xfrm>
          <a:custGeom>
            <a:avLst/>
            <a:gdLst/>
            <a:ahLst/>
            <a:cxnLst/>
            <a:rect l="l" t="t" r="r" b="b"/>
            <a:pathLst>
              <a:path w="1114599" h="1782062">
                <a:moveTo>
                  <a:pt x="0" y="0"/>
                </a:moveTo>
                <a:lnTo>
                  <a:pt x="1114599" y="0"/>
                </a:lnTo>
                <a:lnTo>
                  <a:pt x="1114599" y="1782062"/>
                </a:lnTo>
                <a:lnTo>
                  <a:pt x="0" y="178206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1416145">
            <a:off x="17031184" y="3851381"/>
            <a:ext cx="1197500" cy="1914608"/>
          </a:xfrm>
          <a:custGeom>
            <a:avLst/>
            <a:gdLst/>
            <a:ahLst/>
            <a:cxnLst/>
            <a:rect l="l" t="t" r="r" b="b"/>
            <a:pathLst>
              <a:path w="1197500" h="1914608">
                <a:moveTo>
                  <a:pt x="0" y="0"/>
                </a:moveTo>
                <a:lnTo>
                  <a:pt x="1197500" y="0"/>
                </a:lnTo>
                <a:lnTo>
                  <a:pt x="1197500" y="1914608"/>
                </a:lnTo>
                <a:lnTo>
                  <a:pt x="0" y="1914608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248297" y="-937774"/>
            <a:ext cx="2099864" cy="2099864"/>
          </a:xfrm>
          <a:custGeom>
            <a:avLst/>
            <a:gdLst/>
            <a:ahLst/>
            <a:cxnLst/>
            <a:rect l="l" t="t" r="r" b="b"/>
            <a:pathLst>
              <a:path w="2099864" h="2099864">
                <a:moveTo>
                  <a:pt x="0" y="0"/>
                </a:moveTo>
                <a:lnTo>
                  <a:pt x="2099863" y="0"/>
                </a:lnTo>
                <a:lnTo>
                  <a:pt x="2099863" y="2099863"/>
                </a:lnTo>
                <a:lnTo>
                  <a:pt x="0" y="209986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13754361" y="9382489"/>
            <a:ext cx="281726" cy="281726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0606446" y="659622"/>
            <a:ext cx="281726" cy="281726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4497145" y="9088422"/>
            <a:ext cx="281726" cy="281726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5072249" y="1162089"/>
            <a:ext cx="281726" cy="281726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2090613" y="2222547"/>
            <a:ext cx="281726" cy="281726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9" name="Freeform 39"/>
          <p:cNvSpPr/>
          <p:nvPr/>
        </p:nvSpPr>
        <p:spPr>
          <a:xfrm rot="1884437">
            <a:off x="11683838" y="9415055"/>
            <a:ext cx="1743890" cy="1743890"/>
          </a:xfrm>
          <a:custGeom>
            <a:avLst/>
            <a:gdLst/>
            <a:ahLst/>
            <a:cxnLst/>
            <a:rect l="l" t="t" r="r" b="b"/>
            <a:pathLst>
              <a:path w="1743890" h="1743890">
                <a:moveTo>
                  <a:pt x="0" y="0"/>
                </a:moveTo>
                <a:lnTo>
                  <a:pt x="1743890" y="0"/>
                </a:lnTo>
                <a:lnTo>
                  <a:pt x="1743890" y="1743890"/>
                </a:lnTo>
                <a:lnTo>
                  <a:pt x="0" y="1743890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-1100045">
            <a:off x="9676652" y="9294104"/>
            <a:ext cx="1282762" cy="1282762"/>
          </a:xfrm>
          <a:custGeom>
            <a:avLst/>
            <a:gdLst/>
            <a:ahLst/>
            <a:cxnLst/>
            <a:rect l="l" t="t" r="r" b="b"/>
            <a:pathLst>
              <a:path w="1282762" h="1282762">
                <a:moveTo>
                  <a:pt x="0" y="0"/>
                </a:moveTo>
                <a:lnTo>
                  <a:pt x="1282762" y="0"/>
                </a:lnTo>
                <a:lnTo>
                  <a:pt x="1282762" y="1282762"/>
                </a:lnTo>
                <a:lnTo>
                  <a:pt x="0" y="128276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5217903" y="9301939"/>
            <a:ext cx="920723" cy="1391203"/>
          </a:xfrm>
          <a:custGeom>
            <a:avLst/>
            <a:gdLst/>
            <a:ahLst/>
            <a:cxnLst/>
            <a:rect l="l" t="t" r="r" b="b"/>
            <a:pathLst>
              <a:path w="920723" h="1391203">
                <a:moveTo>
                  <a:pt x="0" y="0"/>
                </a:moveTo>
                <a:lnTo>
                  <a:pt x="920724" y="0"/>
                </a:lnTo>
                <a:lnTo>
                  <a:pt x="920724" y="1391203"/>
                </a:lnTo>
                <a:lnTo>
                  <a:pt x="0" y="1391203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3246372">
            <a:off x="6321299" y="-768839"/>
            <a:ext cx="1748265" cy="1907829"/>
          </a:xfrm>
          <a:custGeom>
            <a:avLst/>
            <a:gdLst/>
            <a:ahLst/>
            <a:cxnLst/>
            <a:rect l="l" t="t" r="r" b="b"/>
            <a:pathLst>
              <a:path w="1748265" h="1907829">
                <a:moveTo>
                  <a:pt x="0" y="0"/>
                </a:moveTo>
                <a:lnTo>
                  <a:pt x="1748266" y="0"/>
                </a:lnTo>
                <a:lnTo>
                  <a:pt x="1748266" y="1907829"/>
                </a:lnTo>
                <a:lnTo>
                  <a:pt x="0" y="1907829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1872268">
            <a:off x="7110848" y="9124911"/>
            <a:ext cx="1917147" cy="1864861"/>
          </a:xfrm>
          <a:custGeom>
            <a:avLst/>
            <a:gdLst/>
            <a:ahLst/>
            <a:cxnLst/>
            <a:rect l="l" t="t" r="r" b="b"/>
            <a:pathLst>
              <a:path w="1917147" h="1864861">
                <a:moveTo>
                  <a:pt x="0" y="0"/>
                </a:moveTo>
                <a:lnTo>
                  <a:pt x="1917147" y="0"/>
                </a:lnTo>
                <a:lnTo>
                  <a:pt x="1917147" y="1864861"/>
                </a:lnTo>
                <a:lnTo>
                  <a:pt x="0" y="1864861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 rot="1653027">
            <a:off x="11670410" y="-773216"/>
            <a:ext cx="1770746" cy="1770746"/>
          </a:xfrm>
          <a:custGeom>
            <a:avLst/>
            <a:gdLst/>
            <a:ahLst/>
            <a:cxnLst/>
            <a:rect l="l" t="t" r="r" b="b"/>
            <a:pathLst>
              <a:path w="1770746" h="1770746">
                <a:moveTo>
                  <a:pt x="0" y="0"/>
                </a:moveTo>
                <a:lnTo>
                  <a:pt x="1770746" y="0"/>
                </a:lnTo>
                <a:lnTo>
                  <a:pt x="1770746" y="1770747"/>
                </a:lnTo>
                <a:lnTo>
                  <a:pt x="0" y="1770747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 rot="6175308">
            <a:off x="8879710" y="-1125033"/>
            <a:ext cx="2078480" cy="2474381"/>
          </a:xfrm>
          <a:custGeom>
            <a:avLst/>
            <a:gdLst/>
            <a:ahLst/>
            <a:cxnLst/>
            <a:rect l="l" t="t" r="r" b="b"/>
            <a:pathLst>
              <a:path w="2078480" h="2474381">
                <a:moveTo>
                  <a:pt x="0" y="0"/>
                </a:moveTo>
                <a:lnTo>
                  <a:pt x="2078479" y="0"/>
                </a:lnTo>
                <a:lnTo>
                  <a:pt x="2078479" y="2474381"/>
                </a:lnTo>
                <a:lnTo>
                  <a:pt x="0" y="2474381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3386212" y="2714625"/>
            <a:ext cx="11515575" cy="307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9"/>
              </a:lnSpc>
              <a:spcBef>
                <a:spcPct val="0"/>
              </a:spcBef>
            </a:pPr>
            <a:r>
              <a:rPr lang="en-US" sz="18000" b="1" u="none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Vòng 1</a:t>
            </a:r>
          </a:p>
        </p:txBody>
      </p:sp>
      <p:pic>
        <p:nvPicPr>
          <p:cNvPr id="47" name="T2">
            <a:hlinkClick r:id="" action="ppaction://media"/>
            <a:extLst>
              <a:ext uri="{FF2B5EF4-FFF2-40B4-BE49-F238E27FC236}">
                <a16:creationId xmlns:a16="http://schemas.microsoft.com/office/drawing/2014/main" id="{357E4F81-AD14-2E26-DA29-2B277C74B1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0"/>
          <a:stretch>
            <a:fillRect/>
          </a:stretch>
        </p:blipFill>
        <p:spPr>
          <a:xfrm>
            <a:off x="115605" y="22887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3"/>
    </mc:Choice>
    <mc:Fallback>
      <p:transition spd="slow" advTm="4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3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0185" b="-3759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98781" y="2914843"/>
            <a:ext cx="2982349" cy="4457314"/>
            <a:chOff x="0" y="0"/>
            <a:chExt cx="3976465" cy="59430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76465" cy="5943086"/>
            </a:xfrm>
            <a:custGeom>
              <a:avLst/>
              <a:gdLst/>
              <a:ahLst/>
              <a:cxnLst/>
              <a:rect l="l" t="t" r="r" b="b"/>
              <a:pathLst>
                <a:path w="3976465" h="5943086">
                  <a:moveTo>
                    <a:pt x="0" y="0"/>
                  </a:moveTo>
                  <a:lnTo>
                    <a:pt x="3976465" y="0"/>
                  </a:lnTo>
                  <a:lnTo>
                    <a:pt x="3976465" y="5943086"/>
                  </a:lnTo>
                  <a:lnTo>
                    <a:pt x="0" y="5943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80349" y="1478653"/>
              <a:ext cx="2415767" cy="2985780"/>
            </a:xfrm>
            <a:custGeom>
              <a:avLst/>
              <a:gdLst/>
              <a:ahLst/>
              <a:cxnLst/>
              <a:rect l="l" t="t" r="r" b="b"/>
              <a:pathLst>
                <a:path w="2415767" h="2985780">
                  <a:moveTo>
                    <a:pt x="0" y="0"/>
                  </a:moveTo>
                  <a:lnTo>
                    <a:pt x="2415767" y="0"/>
                  </a:lnTo>
                  <a:lnTo>
                    <a:pt x="2415767" y="2985780"/>
                  </a:lnTo>
                  <a:lnTo>
                    <a:pt x="0" y="2985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3965916" y="2720982"/>
            <a:ext cx="2982349" cy="4457314"/>
            <a:chOff x="0" y="0"/>
            <a:chExt cx="3976465" cy="59430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76465" cy="5943086"/>
            </a:xfrm>
            <a:custGeom>
              <a:avLst/>
              <a:gdLst/>
              <a:ahLst/>
              <a:cxnLst/>
              <a:rect l="l" t="t" r="r" b="b"/>
              <a:pathLst>
                <a:path w="3976465" h="5943086">
                  <a:moveTo>
                    <a:pt x="0" y="0"/>
                  </a:moveTo>
                  <a:lnTo>
                    <a:pt x="3976465" y="0"/>
                  </a:lnTo>
                  <a:lnTo>
                    <a:pt x="3976465" y="5943086"/>
                  </a:lnTo>
                  <a:lnTo>
                    <a:pt x="0" y="5943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80349" y="1478653"/>
              <a:ext cx="2415767" cy="2985780"/>
            </a:xfrm>
            <a:custGeom>
              <a:avLst/>
              <a:gdLst/>
              <a:ahLst/>
              <a:cxnLst/>
              <a:rect l="l" t="t" r="r" b="b"/>
              <a:pathLst>
                <a:path w="2415767" h="2985780">
                  <a:moveTo>
                    <a:pt x="0" y="0"/>
                  </a:moveTo>
                  <a:lnTo>
                    <a:pt x="2415767" y="0"/>
                  </a:lnTo>
                  <a:lnTo>
                    <a:pt x="2415767" y="2985780"/>
                  </a:lnTo>
                  <a:lnTo>
                    <a:pt x="0" y="2985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5719354" y="2914843"/>
            <a:ext cx="2982349" cy="4457314"/>
            <a:chOff x="0" y="0"/>
            <a:chExt cx="3976465" cy="594308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76465" cy="5943086"/>
            </a:xfrm>
            <a:custGeom>
              <a:avLst/>
              <a:gdLst/>
              <a:ahLst/>
              <a:cxnLst/>
              <a:rect l="l" t="t" r="r" b="b"/>
              <a:pathLst>
                <a:path w="3976465" h="5943086">
                  <a:moveTo>
                    <a:pt x="0" y="0"/>
                  </a:moveTo>
                  <a:lnTo>
                    <a:pt x="3976465" y="0"/>
                  </a:lnTo>
                  <a:lnTo>
                    <a:pt x="3976465" y="5943086"/>
                  </a:lnTo>
                  <a:lnTo>
                    <a:pt x="0" y="5943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610954" y="1552998"/>
              <a:ext cx="2754556" cy="2837090"/>
            </a:xfrm>
            <a:custGeom>
              <a:avLst/>
              <a:gdLst/>
              <a:ahLst/>
              <a:cxnLst/>
              <a:rect l="l" t="t" r="r" b="b"/>
              <a:pathLst>
                <a:path w="2754556" h="2837090">
                  <a:moveTo>
                    <a:pt x="0" y="0"/>
                  </a:moveTo>
                  <a:lnTo>
                    <a:pt x="2754557" y="0"/>
                  </a:lnTo>
                  <a:lnTo>
                    <a:pt x="2754557" y="2837090"/>
                  </a:lnTo>
                  <a:lnTo>
                    <a:pt x="0" y="28370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9740080" y="2720982"/>
            <a:ext cx="2982349" cy="4457314"/>
            <a:chOff x="0" y="0"/>
            <a:chExt cx="3976465" cy="594308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76465" cy="5943086"/>
            </a:xfrm>
            <a:custGeom>
              <a:avLst/>
              <a:gdLst/>
              <a:ahLst/>
              <a:cxnLst/>
              <a:rect l="l" t="t" r="r" b="b"/>
              <a:pathLst>
                <a:path w="3976465" h="5943086">
                  <a:moveTo>
                    <a:pt x="0" y="0"/>
                  </a:moveTo>
                  <a:lnTo>
                    <a:pt x="3976465" y="0"/>
                  </a:lnTo>
                  <a:lnTo>
                    <a:pt x="3976465" y="5943086"/>
                  </a:lnTo>
                  <a:lnTo>
                    <a:pt x="0" y="5943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-2421959">
              <a:off x="292803" y="2105333"/>
              <a:ext cx="3390858" cy="1732420"/>
            </a:xfrm>
            <a:custGeom>
              <a:avLst/>
              <a:gdLst/>
              <a:ahLst/>
              <a:cxnLst/>
              <a:rect l="l" t="t" r="r" b="b"/>
              <a:pathLst>
                <a:path w="3390858" h="1732420">
                  <a:moveTo>
                    <a:pt x="0" y="0"/>
                  </a:moveTo>
                  <a:lnTo>
                    <a:pt x="3390858" y="0"/>
                  </a:lnTo>
                  <a:lnTo>
                    <a:pt x="3390858" y="1732420"/>
                  </a:lnTo>
                  <a:lnTo>
                    <a:pt x="0" y="1732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766255" y="2926923"/>
            <a:ext cx="2982349" cy="4457314"/>
            <a:chOff x="0" y="0"/>
            <a:chExt cx="3976465" cy="594308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976465" cy="5943086"/>
            </a:xfrm>
            <a:custGeom>
              <a:avLst/>
              <a:gdLst/>
              <a:ahLst/>
              <a:cxnLst/>
              <a:rect l="l" t="t" r="r" b="b"/>
              <a:pathLst>
                <a:path w="3976465" h="5943086">
                  <a:moveTo>
                    <a:pt x="0" y="0"/>
                  </a:moveTo>
                  <a:lnTo>
                    <a:pt x="3976465" y="0"/>
                  </a:lnTo>
                  <a:lnTo>
                    <a:pt x="3976465" y="5943086"/>
                  </a:lnTo>
                  <a:lnTo>
                    <a:pt x="0" y="5943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607281" y="1045376"/>
              <a:ext cx="2761903" cy="3537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294"/>
                </a:lnSpc>
                <a:spcBef>
                  <a:spcPct val="0"/>
                </a:spcBef>
              </a:pPr>
              <a:r>
                <a:rPr lang="en-US" sz="15924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1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673844" y="2897187"/>
            <a:ext cx="2982349" cy="4457314"/>
            <a:chOff x="0" y="0"/>
            <a:chExt cx="3976465" cy="594308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976465" cy="5943086"/>
            </a:xfrm>
            <a:custGeom>
              <a:avLst/>
              <a:gdLst/>
              <a:ahLst/>
              <a:cxnLst/>
              <a:rect l="l" t="t" r="r" b="b"/>
              <a:pathLst>
                <a:path w="3976465" h="5943086">
                  <a:moveTo>
                    <a:pt x="0" y="0"/>
                  </a:moveTo>
                  <a:lnTo>
                    <a:pt x="3976465" y="0"/>
                  </a:lnTo>
                  <a:lnTo>
                    <a:pt x="3976465" y="5943086"/>
                  </a:lnTo>
                  <a:lnTo>
                    <a:pt x="0" y="5943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607281" y="1045376"/>
              <a:ext cx="2761903" cy="3537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294"/>
                </a:lnSpc>
                <a:spcBef>
                  <a:spcPct val="0"/>
                </a:spcBef>
              </a:pPr>
              <a:r>
                <a:rPr lang="en-US" sz="15924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2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762470" y="2720982"/>
            <a:ext cx="2982349" cy="4457314"/>
            <a:chOff x="0" y="0"/>
            <a:chExt cx="3976465" cy="594308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976465" cy="5943086"/>
            </a:xfrm>
            <a:custGeom>
              <a:avLst/>
              <a:gdLst/>
              <a:ahLst/>
              <a:cxnLst/>
              <a:rect l="l" t="t" r="r" b="b"/>
              <a:pathLst>
                <a:path w="3976465" h="5943086">
                  <a:moveTo>
                    <a:pt x="0" y="0"/>
                  </a:moveTo>
                  <a:lnTo>
                    <a:pt x="3976465" y="0"/>
                  </a:lnTo>
                  <a:lnTo>
                    <a:pt x="3976465" y="5943086"/>
                  </a:lnTo>
                  <a:lnTo>
                    <a:pt x="0" y="5943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607281" y="1045376"/>
              <a:ext cx="2761903" cy="3537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294"/>
                </a:lnSpc>
                <a:spcBef>
                  <a:spcPct val="0"/>
                </a:spcBef>
              </a:pPr>
              <a:r>
                <a:rPr lang="en-US" sz="15924" b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4008470" y="2707043"/>
            <a:ext cx="2982349" cy="4457314"/>
            <a:chOff x="0" y="0"/>
            <a:chExt cx="3976465" cy="594308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976465" cy="5943086"/>
            </a:xfrm>
            <a:custGeom>
              <a:avLst/>
              <a:gdLst/>
              <a:ahLst/>
              <a:cxnLst/>
              <a:rect l="l" t="t" r="r" b="b"/>
              <a:pathLst>
                <a:path w="3976465" h="5943086">
                  <a:moveTo>
                    <a:pt x="0" y="0"/>
                  </a:moveTo>
                  <a:lnTo>
                    <a:pt x="3976465" y="0"/>
                  </a:lnTo>
                  <a:lnTo>
                    <a:pt x="3976465" y="5943086"/>
                  </a:lnTo>
                  <a:lnTo>
                    <a:pt x="0" y="5943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607281" y="1045376"/>
              <a:ext cx="2761903" cy="3537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294"/>
                </a:lnSpc>
                <a:spcBef>
                  <a:spcPct val="0"/>
                </a:spcBef>
              </a:pPr>
              <a:r>
                <a:rPr lang="en-US" sz="15924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4</a:t>
              </a:r>
            </a:p>
          </p:txBody>
        </p:sp>
      </p:grpSp>
      <p:sp>
        <p:nvSpPr>
          <p:cNvPr id="27" name="TextBox 32">
            <a:extLst>
              <a:ext uri="{FF2B5EF4-FFF2-40B4-BE49-F238E27FC236}">
                <a16:creationId xmlns:a16="http://schemas.microsoft.com/office/drawing/2014/main" id="{77862378-F20D-FD93-3C9C-093DA71FF1C0}"/>
              </a:ext>
            </a:extLst>
          </p:cNvPr>
          <p:cNvSpPr txBox="1"/>
          <p:nvPr/>
        </p:nvSpPr>
        <p:spPr>
          <a:xfrm>
            <a:off x="2219857" y="228494"/>
            <a:ext cx="13793585" cy="1963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90"/>
              </a:lnSpc>
              <a:spcBef>
                <a:spcPct val="0"/>
              </a:spcBef>
            </a:pPr>
            <a:r>
              <a:rPr lang="en-US" sz="8000" b="1" dirty="0" err="1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HÃY</a:t>
            </a:r>
            <a:r>
              <a:rPr lang="en-US" sz="8000" b="1" dirty="0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NHÌN</a:t>
            </a:r>
            <a:r>
              <a:rPr lang="en-US" sz="8000" b="1" dirty="0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VÀ</a:t>
            </a:r>
            <a:r>
              <a:rPr lang="en-US" sz="8000" b="1" dirty="0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GHI</a:t>
            </a:r>
            <a:r>
              <a:rPr lang="en-US" sz="8000" b="1" dirty="0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NHỚ</a:t>
            </a:r>
            <a:endParaRPr lang="en-US" sz="8000" b="1" dirty="0">
              <a:solidFill>
                <a:srgbClr val="000000"/>
              </a:solidFill>
              <a:latin typeface="Saira Heavy"/>
              <a:ea typeface="Saira Heavy"/>
              <a:cs typeface="Saira Heavy"/>
              <a:sym typeface="Saira Heavy"/>
            </a:endParaRPr>
          </a:p>
        </p:txBody>
      </p:sp>
      <p:pic>
        <p:nvPicPr>
          <p:cNvPr id="28" name="T3">
            <a:hlinkClick r:id="" action="ppaction://media"/>
            <a:extLst>
              <a:ext uri="{FF2B5EF4-FFF2-40B4-BE49-F238E27FC236}">
                <a16:creationId xmlns:a16="http://schemas.microsoft.com/office/drawing/2014/main" id="{9D149791-0B73-710D-0A08-8F3A78874C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95529" y="22849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6"/>
    </mc:Choice>
    <mc:Fallback>
      <p:transition spd="slow" advTm="3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8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2255" y="1162089"/>
            <a:ext cx="15583490" cy="7962821"/>
          </a:xfrm>
          <a:custGeom>
            <a:avLst/>
            <a:gdLst/>
            <a:ahLst/>
            <a:cxnLst/>
            <a:rect l="l" t="t" r="r" b="b"/>
            <a:pathLst>
              <a:path w="15583490" h="7962821">
                <a:moveTo>
                  <a:pt x="0" y="0"/>
                </a:moveTo>
                <a:lnTo>
                  <a:pt x="15583490" y="0"/>
                </a:lnTo>
                <a:lnTo>
                  <a:pt x="15583490" y="7962822"/>
                </a:lnTo>
                <a:lnTo>
                  <a:pt x="0" y="79628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0405" y="2222547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5854856">
            <a:off x="2444591" y="987328"/>
            <a:ext cx="663464" cy="349522"/>
            <a:chOff x="0" y="0"/>
            <a:chExt cx="1610360" cy="848360"/>
          </a:xfrm>
        </p:grpSpPr>
        <p:sp>
          <p:nvSpPr>
            <p:cNvPr id="5" name="Freeform 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2031929">
            <a:off x="17298202" y="6342207"/>
            <a:ext cx="663464" cy="349522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4719306" y="9088422"/>
            <a:ext cx="1269337" cy="1230103"/>
          </a:xfrm>
          <a:custGeom>
            <a:avLst/>
            <a:gdLst/>
            <a:ahLst/>
            <a:cxnLst/>
            <a:rect l="l" t="t" r="r" b="b"/>
            <a:pathLst>
              <a:path w="1269337" h="1230103">
                <a:moveTo>
                  <a:pt x="0" y="0"/>
                </a:moveTo>
                <a:lnTo>
                  <a:pt x="1269337" y="0"/>
                </a:lnTo>
                <a:lnTo>
                  <a:pt x="1269337" y="1230103"/>
                </a:lnTo>
                <a:lnTo>
                  <a:pt x="0" y="1230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80827">
            <a:off x="13865013" y="-337"/>
            <a:ext cx="1554005" cy="862378"/>
          </a:xfrm>
          <a:custGeom>
            <a:avLst/>
            <a:gdLst/>
            <a:ahLst/>
            <a:cxnLst/>
            <a:rect l="l" t="t" r="r" b="b"/>
            <a:pathLst>
              <a:path w="1554005" h="862378">
                <a:moveTo>
                  <a:pt x="0" y="0"/>
                </a:moveTo>
                <a:lnTo>
                  <a:pt x="1554004" y="0"/>
                </a:lnTo>
                <a:lnTo>
                  <a:pt x="1554004" y="862377"/>
                </a:lnTo>
                <a:lnTo>
                  <a:pt x="0" y="862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914211">
            <a:off x="-267066" y="6072251"/>
            <a:ext cx="1659682" cy="889433"/>
          </a:xfrm>
          <a:custGeom>
            <a:avLst/>
            <a:gdLst/>
            <a:ahLst/>
            <a:cxnLst/>
            <a:rect l="l" t="t" r="r" b="b"/>
            <a:pathLst>
              <a:path w="1659682" h="889433">
                <a:moveTo>
                  <a:pt x="0" y="0"/>
                </a:moveTo>
                <a:lnTo>
                  <a:pt x="1659682" y="0"/>
                </a:lnTo>
                <a:lnTo>
                  <a:pt x="1659682" y="889433"/>
                </a:lnTo>
                <a:lnTo>
                  <a:pt x="0" y="8894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9065673">
            <a:off x="-220695" y="4020743"/>
            <a:ext cx="1566939" cy="797714"/>
          </a:xfrm>
          <a:custGeom>
            <a:avLst/>
            <a:gdLst/>
            <a:ahLst/>
            <a:cxnLst/>
            <a:rect l="l" t="t" r="r" b="b"/>
            <a:pathLst>
              <a:path w="1566939" h="797714">
                <a:moveTo>
                  <a:pt x="0" y="0"/>
                </a:moveTo>
                <a:lnTo>
                  <a:pt x="1566939" y="0"/>
                </a:lnTo>
                <a:lnTo>
                  <a:pt x="1566939" y="797714"/>
                </a:lnTo>
                <a:lnTo>
                  <a:pt x="0" y="7977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23058">
            <a:off x="16777406" y="9295649"/>
            <a:ext cx="1271061" cy="1403782"/>
          </a:xfrm>
          <a:custGeom>
            <a:avLst/>
            <a:gdLst/>
            <a:ahLst/>
            <a:cxnLst/>
            <a:rect l="l" t="t" r="r" b="b"/>
            <a:pathLst>
              <a:path w="1271061" h="1403782">
                <a:moveTo>
                  <a:pt x="0" y="0"/>
                </a:moveTo>
                <a:lnTo>
                  <a:pt x="1271061" y="0"/>
                </a:lnTo>
                <a:lnTo>
                  <a:pt x="1271061" y="1403782"/>
                </a:lnTo>
                <a:lnTo>
                  <a:pt x="0" y="1403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248297" y="-937774"/>
            <a:ext cx="2099864" cy="2099864"/>
          </a:xfrm>
          <a:custGeom>
            <a:avLst/>
            <a:gdLst/>
            <a:ahLst/>
            <a:cxnLst/>
            <a:rect l="l" t="t" r="r" b="b"/>
            <a:pathLst>
              <a:path w="2099864" h="2099864">
                <a:moveTo>
                  <a:pt x="0" y="0"/>
                </a:moveTo>
                <a:lnTo>
                  <a:pt x="2099863" y="0"/>
                </a:lnTo>
                <a:lnTo>
                  <a:pt x="2099863" y="2099863"/>
                </a:lnTo>
                <a:lnTo>
                  <a:pt x="0" y="209986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754361" y="9382489"/>
            <a:ext cx="281726" cy="281726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0606446" y="659622"/>
            <a:ext cx="281726" cy="281726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4497145" y="9088422"/>
            <a:ext cx="281726" cy="28172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5072249" y="1162089"/>
            <a:ext cx="281726" cy="281726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2090613" y="2222547"/>
            <a:ext cx="281726" cy="281726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4" name="Freeform 24"/>
          <p:cNvSpPr/>
          <p:nvPr/>
        </p:nvSpPr>
        <p:spPr>
          <a:xfrm rot="1884437">
            <a:off x="11683838" y="9415055"/>
            <a:ext cx="1743890" cy="1743890"/>
          </a:xfrm>
          <a:custGeom>
            <a:avLst/>
            <a:gdLst/>
            <a:ahLst/>
            <a:cxnLst/>
            <a:rect l="l" t="t" r="r" b="b"/>
            <a:pathLst>
              <a:path w="1743890" h="1743890">
                <a:moveTo>
                  <a:pt x="0" y="0"/>
                </a:moveTo>
                <a:lnTo>
                  <a:pt x="1743890" y="0"/>
                </a:lnTo>
                <a:lnTo>
                  <a:pt x="1743890" y="1743890"/>
                </a:lnTo>
                <a:lnTo>
                  <a:pt x="0" y="17438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3246372">
            <a:off x="6321299" y="-768839"/>
            <a:ext cx="1748265" cy="1907829"/>
          </a:xfrm>
          <a:custGeom>
            <a:avLst/>
            <a:gdLst/>
            <a:ahLst/>
            <a:cxnLst/>
            <a:rect l="l" t="t" r="r" b="b"/>
            <a:pathLst>
              <a:path w="1748265" h="1907829">
                <a:moveTo>
                  <a:pt x="0" y="0"/>
                </a:moveTo>
                <a:lnTo>
                  <a:pt x="1748266" y="0"/>
                </a:lnTo>
                <a:lnTo>
                  <a:pt x="1748266" y="1907829"/>
                </a:lnTo>
                <a:lnTo>
                  <a:pt x="0" y="190782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872268">
            <a:off x="7110848" y="9124911"/>
            <a:ext cx="1917147" cy="1864861"/>
          </a:xfrm>
          <a:custGeom>
            <a:avLst/>
            <a:gdLst/>
            <a:ahLst/>
            <a:cxnLst/>
            <a:rect l="l" t="t" r="r" b="b"/>
            <a:pathLst>
              <a:path w="1917147" h="1864861">
                <a:moveTo>
                  <a:pt x="0" y="0"/>
                </a:moveTo>
                <a:lnTo>
                  <a:pt x="1917147" y="0"/>
                </a:lnTo>
                <a:lnTo>
                  <a:pt x="1917147" y="1864861"/>
                </a:lnTo>
                <a:lnTo>
                  <a:pt x="0" y="186486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1653027">
            <a:off x="11670410" y="-773216"/>
            <a:ext cx="1770746" cy="1770746"/>
          </a:xfrm>
          <a:custGeom>
            <a:avLst/>
            <a:gdLst/>
            <a:ahLst/>
            <a:cxnLst/>
            <a:rect l="l" t="t" r="r" b="b"/>
            <a:pathLst>
              <a:path w="1770746" h="1770746">
                <a:moveTo>
                  <a:pt x="0" y="0"/>
                </a:moveTo>
                <a:lnTo>
                  <a:pt x="1770746" y="0"/>
                </a:lnTo>
                <a:lnTo>
                  <a:pt x="1770746" y="1770747"/>
                </a:lnTo>
                <a:lnTo>
                  <a:pt x="0" y="177074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6175308">
            <a:off x="8879710" y="-1125033"/>
            <a:ext cx="2078480" cy="2474381"/>
          </a:xfrm>
          <a:custGeom>
            <a:avLst/>
            <a:gdLst/>
            <a:ahLst/>
            <a:cxnLst/>
            <a:rect l="l" t="t" r="r" b="b"/>
            <a:pathLst>
              <a:path w="2078480" h="2474381">
                <a:moveTo>
                  <a:pt x="0" y="0"/>
                </a:moveTo>
                <a:lnTo>
                  <a:pt x="2078479" y="0"/>
                </a:lnTo>
                <a:lnTo>
                  <a:pt x="2078479" y="2474381"/>
                </a:lnTo>
                <a:lnTo>
                  <a:pt x="0" y="247438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599439" y="5600027"/>
            <a:ext cx="2982349" cy="4457314"/>
            <a:chOff x="0" y="0"/>
            <a:chExt cx="3976465" cy="594308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976465" cy="5943086"/>
            </a:xfrm>
            <a:custGeom>
              <a:avLst/>
              <a:gdLst/>
              <a:ahLst/>
              <a:cxnLst/>
              <a:rect l="l" t="t" r="r" b="b"/>
              <a:pathLst>
                <a:path w="3976465" h="5943086">
                  <a:moveTo>
                    <a:pt x="0" y="0"/>
                  </a:moveTo>
                  <a:lnTo>
                    <a:pt x="3976465" y="0"/>
                  </a:lnTo>
                  <a:lnTo>
                    <a:pt x="3976465" y="5943086"/>
                  </a:lnTo>
                  <a:lnTo>
                    <a:pt x="0" y="5943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607281" y="1045376"/>
              <a:ext cx="2761903" cy="3537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294"/>
                </a:lnSpc>
                <a:spcBef>
                  <a:spcPct val="0"/>
                </a:spcBef>
              </a:pPr>
              <a:r>
                <a:rPr lang="en-US" sz="15924" b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1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5348160" y="5540226"/>
            <a:ext cx="2982349" cy="4457314"/>
            <a:chOff x="0" y="0"/>
            <a:chExt cx="3976465" cy="594308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976465" cy="5943086"/>
            </a:xfrm>
            <a:custGeom>
              <a:avLst/>
              <a:gdLst/>
              <a:ahLst/>
              <a:cxnLst/>
              <a:rect l="l" t="t" r="r" b="b"/>
              <a:pathLst>
                <a:path w="3976465" h="5943086">
                  <a:moveTo>
                    <a:pt x="0" y="0"/>
                  </a:moveTo>
                  <a:lnTo>
                    <a:pt x="3976465" y="0"/>
                  </a:lnTo>
                  <a:lnTo>
                    <a:pt x="3976465" y="5943086"/>
                  </a:lnTo>
                  <a:lnTo>
                    <a:pt x="0" y="5943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TextBox 34"/>
            <p:cNvSpPr txBox="1"/>
            <p:nvPr/>
          </p:nvSpPr>
          <p:spPr>
            <a:xfrm>
              <a:off x="607281" y="1045376"/>
              <a:ext cx="2761903" cy="3537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294"/>
                </a:lnSpc>
                <a:spcBef>
                  <a:spcPct val="0"/>
                </a:spcBef>
              </a:pPr>
              <a:r>
                <a:rPr lang="en-US" sz="15924" b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2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943898" y="5540226"/>
            <a:ext cx="2982349" cy="4457314"/>
            <a:chOff x="0" y="0"/>
            <a:chExt cx="3976465" cy="5943086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976465" cy="5943086"/>
            </a:xfrm>
            <a:custGeom>
              <a:avLst/>
              <a:gdLst/>
              <a:ahLst/>
              <a:cxnLst/>
              <a:rect l="l" t="t" r="r" b="b"/>
              <a:pathLst>
                <a:path w="3976465" h="5943086">
                  <a:moveTo>
                    <a:pt x="0" y="0"/>
                  </a:moveTo>
                  <a:lnTo>
                    <a:pt x="3976465" y="0"/>
                  </a:lnTo>
                  <a:lnTo>
                    <a:pt x="3976465" y="5943086"/>
                  </a:lnTo>
                  <a:lnTo>
                    <a:pt x="0" y="5943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TextBox 37"/>
            <p:cNvSpPr txBox="1"/>
            <p:nvPr/>
          </p:nvSpPr>
          <p:spPr>
            <a:xfrm>
              <a:off x="607281" y="1045376"/>
              <a:ext cx="2761903" cy="3537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294"/>
                </a:lnSpc>
                <a:spcBef>
                  <a:spcPct val="0"/>
                </a:spcBef>
              </a:pPr>
              <a:r>
                <a:rPr lang="en-US" sz="15924" b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3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4430588" y="5540226"/>
            <a:ext cx="2982349" cy="4457314"/>
            <a:chOff x="0" y="0"/>
            <a:chExt cx="3976465" cy="5943086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3976465" cy="5943086"/>
            </a:xfrm>
            <a:custGeom>
              <a:avLst/>
              <a:gdLst/>
              <a:ahLst/>
              <a:cxnLst/>
              <a:rect l="l" t="t" r="r" b="b"/>
              <a:pathLst>
                <a:path w="3976465" h="5943086">
                  <a:moveTo>
                    <a:pt x="0" y="0"/>
                  </a:moveTo>
                  <a:lnTo>
                    <a:pt x="3976465" y="0"/>
                  </a:lnTo>
                  <a:lnTo>
                    <a:pt x="3976465" y="5943086"/>
                  </a:lnTo>
                  <a:lnTo>
                    <a:pt x="0" y="5943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TextBox 40"/>
            <p:cNvSpPr txBox="1"/>
            <p:nvPr/>
          </p:nvSpPr>
          <p:spPr>
            <a:xfrm>
              <a:off x="607281" y="1045376"/>
              <a:ext cx="2761903" cy="3537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294"/>
                </a:lnSpc>
                <a:spcBef>
                  <a:spcPct val="0"/>
                </a:spcBef>
              </a:pPr>
              <a:r>
                <a:rPr lang="en-US" sz="15924" b="1">
                  <a:solidFill>
                    <a:srgbClr val="FEA9E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4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5423253" y="185076"/>
            <a:ext cx="2982349" cy="4457314"/>
            <a:chOff x="0" y="0"/>
            <a:chExt cx="3976465" cy="5943086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3976465" cy="5943086"/>
            </a:xfrm>
            <a:custGeom>
              <a:avLst/>
              <a:gdLst/>
              <a:ahLst/>
              <a:cxnLst/>
              <a:rect l="l" t="t" r="r" b="b"/>
              <a:pathLst>
                <a:path w="3976465" h="5943086">
                  <a:moveTo>
                    <a:pt x="0" y="0"/>
                  </a:moveTo>
                  <a:lnTo>
                    <a:pt x="3976465" y="0"/>
                  </a:lnTo>
                  <a:lnTo>
                    <a:pt x="3976465" y="5943086"/>
                  </a:lnTo>
                  <a:lnTo>
                    <a:pt x="0" y="5943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780349" y="1478653"/>
              <a:ext cx="2415767" cy="2985780"/>
            </a:xfrm>
            <a:custGeom>
              <a:avLst/>
              <a:gdLst/>
              <a:ahLst/>
              <a:cxnLst/>
              <a:rect l="l" t="t" r="r" b="b"/>
              <a:pathLst>
                <a:path w="2415767" h="2985780">
                  <a:moveTo>
                    <a:pt x="0" y="0"/>
                  </a:moveTo>
                  <a:lnTo>
                    <a:pt x="2415767" y="0"/>
                  </a:lnTo>
                  <a:lnTo>
                    <a:pt x="2415767" y="2985780"/>
                  </a:lnTo>
                  <a:lnTo>
                    <a:pt x="0" y="2985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4" name="Group 44"/>
          <p:cNvGrpSpPr/>
          <p:nvPr/>
        </p:nvGrpSpPr>
        <p:grpSpPr>
          <a:xfrm>
            <a:off x="831015" y="302628"/>
            <a:ext cx="3038624" cy="4457314"/>
            <a:chOff x="238732" y="35263"/>
            <a:chExt cx="3976465" cy="5943086"/>
          </a:xfrm>
        </p:grpSpPr>
        <p:sp>
          <p:nvSpPr>
            <p:cNvPr id="45" name="Freeform 45"/>
            <p:cNvSpPr/>
            <p:nvPr/>
          </p:nvSpPr>
          <p:spPr>
            <a:xfrm>
              <a:off x="238732" y="35263"/>
              <a:ext cx="3976465" cy="5943086"/>
            </a:xfrm>
            <a:custGeom>
              <a:avLst/>
              <a:gdLst/>
              <a:ahLst/>
              <a:cxnLst/>
              <a:rect l="l" t="t" r="r" b="b"/>
              <a:pathLst>
                <a:path w="3976465" h="5943086">
                  <a:moveTo>
                    <a:pt x="0" y="0"/>
                  </a:moveTo>
                  <a:lnTo>
                    <a:pt x="3976465" y="0"/>
                  </a:lnTo>
                  <a:lnTo>
                    <a:pt x="3976465" y="5943086"/>
                  </a:lnTo>
                  <a:lnTo>
                    <a:pt x="0" y="5943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>
              <a:off x="610954" y="1552998"/>
              <a:ext cx="2754556" cy="2837090"/>
            </a:xfrm>
            <a:custGeom>
              <a:avLst/>
              <a:gdLst/>
              <a:ahLst/>
              <a:cxnLst/>
              <a:rect l="l" t="t" r="r" b="b"/>
              <a:pathLst>
                <a:path w="2754556" h="2837090">
                  <a:moveTo>
                    <a:pt x="0" y="0"/>
                  </a:moveTo>
                  <a:lnTo>
                    <a:pt x="2754557" y="0"/>
                  </a:lnTo>
                  <a:lnTo>
                    <a:pt x="2754557" y="2837090"/>
                  </a:lnTo>
                  <a:lnTo>
                    <a:pt x="0" y="28370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:asvg="http://schemas.microsoft.com/office/drawing/2016/SVG/main" r:embed="rId3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7" name="Group 47"/>
          <p:cNvGrpSpPr/>
          <p:nvPr/>
        </p:nvGrpSpPr>
        <p:grpSpPr>
          <a:xfrm>
            <a:off x="14274748" y="275616"/>
            <a:ext cx="2982349" cy="4457314"/>
            <a:chOff x="0" y="0"/>
            <a:chExt cx="3976465" cy="5943086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3976465" cy="5943086"/>
            </a:xfrm>
            <a:custGeom>
              <a:avLst/>
              <a:gdLst/>
              <a:ahLst/>
              <a:cxnLst/>
              <a:rect l="l" t="t" r="r" b="b"/>
              <a:pathLst>
                <a:path w="3976465" h="5943086">
                  <a:moveTo>
                    <a:pt x="0" y="0"/>
                  </a:moveTo>
                  <a:lnTo>
                    <a:pt x="3976465" y="0"/>
                  </a:lnTo>
                  <a:lnTo>
                    <a:pt x="3976465" y="5943086"/>
                  </a:lnTo>
                  <a:lnTo>
                    <a:pt x="0" y="5943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 rot="-2421959">
              <a:off x="292803" y="2105333"/>
              <a:ext cx="3390858" cy="1732420"/>
            </a:xfrm>
            <a:custGeom>
              <a:avLst/>
              <a:gdLst/>
              <a:ahLst/>
              <a:cxnLst/>
              <a:rect l="l" t="t" r="r" b="b"/>
              <a:pathLst>
                <a:path w="3390858" h="1732420">
                  <a:moveTo>
                    <a:pt x="0" y="0"/>
                  </a:moveTo>
                  <a:lnTo>
                    <a:pt x="3390858" y="0"/>
                  </a:lnTo>
                  <a:lnTo>
                    <a:pt x="3390858" y="1732420"/>
                  </a:lnTo>
                  <a:lnTo>
                    <a:pt x="0" y="1732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>
                <a:extLst>
                  <a:ext uri="{96DAC541-7B7A-43D3-8B79-37D633B846F1}">
                    <asvg:svgBlip xmlns:asvg="http://schemas.microsoft.com/office/drawing/2016/SVG/main" r:embed="rId4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0" name="Group 50"/>
          <p:cNvGrpSpPr/>
          <p:nvPr/>
        </p:nvGrpSpPr>
        <p:grpSpPr>
          <a:xfrm>
            <a:off x="10290444" y="185076"/>
            <a:ext cx="2982349" cy="4457314"/>
            <a:chOff x="0" y="0"/>
            <a:chExt cx="3976465" cy="5943086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3976465" cy="5943086"/>
            </a:xfrm>
            <a:custGeom>
              <a:avLst/>
              <a:gdLst/>
              <a:ahLst/>
              <a:cxnLst/>
              <a:rect l="l" t="t" r="r" b="b"/>
              <a:pathLst>
                <a:path w="3976465" h="5943086">
                  <a:moveTo>
                    <a:pt x="0" y="0"/>
                  </a:moveTo>
                  <a:lnTo>
                    <a:pt x="3976465" y="0"/>
                  </a:lnTo>
                  <a:lnTo>
                    <a:pt x="3976465" y="5943086"/>
                  </a:lnTo>
                  <a:lnTo>
                    <a:pt x="0" y="5943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4">
                <a:extLst>
                  <a:ext uri="{96DAC541-7B7A-43D3-8B79-37D633B846F1}">
                    <asvg:svgBlip xmlns:asvg="http://schemas.microsoft.com/office/drawing/2016/SVG/main" r:embed="rId4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>
              <a:off x="780349" y="1478653"/>
              <a:ext cx="2415767" cy="2985780"/>
            </a:xfrm>
            <a:custGeom>
              <a:avLst/>
              <a:gdLst/>
              <a:ahLst/>
              <a:cxnLst/>
              <a:rect l="l" t="t" r="r" b="b"/>
              <a:pathLst>
                <a:path w="2415767" h="2985780">
                  <a:moveTo>
                    <a:pt x="0" y="0"/>
                  </a:moveTo>
                  <a:lnTo>
                    <a:pt x="2415767" y="0"/>
                  </a:lnTo>
                  <a:lnTo>
                    <a:pt x="2415767" y="2985780"/>
                  </a:lnTo>
                  <a:lnTo>
                    <a:pt x="0" y="2985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53" name="T4">
            <a:hlinkClick r:id="" action="ppaction://media"/>
            <a:extLst>
              <a:ext uri="{FF2B5EF4-FFF2-40B4-BE49-F238E27FC236}">
                <a16:creationId xmlns:a16="http://schemas.microsoft.com/office/drawing/2014/main" id="{8FE5368F-15B0-5340-4C25-5FF79B8CEC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-42953" y="87442"/>
            <a:ext cx="862167" cy="862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2"/>
    </mc:Choice>
    <mc:Fallback>
      <p:transition spd="slow" advTm="3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2.09877E-6 L -0.26493 0.52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26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34568E-6 L 0.24306 0.494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53" y="247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778E-6 -4.19753E-6 L -0.24106 0.5024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25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-4.02778E-6 2.09877E-6 L 0.23013 0.5112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02" y="2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445555">
            <a:off x="16890906" y="7791927"/>
            <a:ext cx="1962273" cy="2932746"/>
          </a:xfrm>
          <a:custGeom>
            <a:avLst/>
            <a:gdLst/>
            <a:ahLst/>
            <a:cxnLst/>
            <a:rect l="l" t="t" r="r" b="b"/>
            <a:pathLst>
              <a:path w="1962273" h="2932746">
                <a:moveTo>
                  <a:pt x="0" y="0"/>
                </a:moveTo>
                <a:lnTo>
                  <a:pt x="1962273" y="0"/>
                </a:lnTo>
                <a:lnTo>
                  <a:pt x="1962273" y="2932746"/>
                </a:lnTo>
                <a:lnTo>
                  <a:pt x="0" y="29327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141959" y="1637223"/>
            <a:ext cx="14004083" cy="7012554"/>
            <a:chOff x="0" y="0"/>
            <a:chExt cx="3726418" cy="1866007"/>
          </a:xfrm>
        </p:grpSpPr>
        <p:sp>
          <p:nvSpPr>
            <p:cNvPr id="4" name="Freeform 4"/>
            <p:cNvSpPr/>
            <p:nvPr/>
          </p:nvSpPr>
          <p:spPr>
            <a:xfrm>
              <a:off x="-1" y="0"/>
              <a:ext cx="3734077" cy="1866007"/>
            </a:xfrm>
            <a:custGeom>
              <a:avLst/>
              <a:gdLst/>
              <a:ahLst/>
              <a:cxnLst/>
              <a:rect l="l" t="t" r="r" b="b"/>
              <a:pathLst>
                <a:path w="3734077" h="1866007">
                  <a:moveTo>
                    <a:pt x="3227638" y="1849088"/>
                  </a:moveTo>
                  <a:cubicBezTo>
                    <a:pt x="3227638" y="1849088"/>
                    <a:pt x="2990642" y="1839118"/>
                    <a:pt x="2628503" y="1852563"/>
                  </a:cubicBezTo>
                  <a:cubicBezTo>
                    <a:pt x="2266365" y="1866007"/>
                    <a:pt x="490924" y="1866007"/>
                    <a:pt x="490924" y="1866007"/>
                  </a:cubicBezTo>
                  <a:cubicBezTo>
                    <a:pt x="245502" y="1866007"/>
                    <a:pt x="32509" y="1768739"/>
                    <a:pt x="31032" y="1608625"/>
                  </a:cubicBezTo>
                  <a:cubicBezTo>
                    <a:pt x="31032" y="1608625"/>
                    <a:pt x="0" y="67673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181090" y="0"/>
                    <a:pt x="3181090" y="0"/>
                  </a:cubicBezTo>
                  <a:cubicBezTo>
                    <a:pt x="3492991" y="0"/>
                    <a:pt x="3726419" y="101069"/>
                    <a:pt x="3718562" y="303616"/>
                  </a:cubicBezTo>
                  <a:cubicBezTo>
                    <a:pt x="3718562" y="303616"/>
                    <a:pt x="3716567" y="670606"/>
                    <a:pt x="3725322" y="909037"/>
                  </a:cubicBezTo>
                  <a:cubicBezTo>
                    <a:pt x="3734077" y="1202339"/>
                    <a:pt x="3687529" y="1535410"/>
                    <a:pt x="3687529" y="1535410"/>
                  </a:cubicBezTo>
                  <a:cubicBezTo>
                    <a:pt x="3684564" y="1715435"/>
                    <a:pt x="3473061" y="1849088"/>
                    <a:pt x="3227638" y="18490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810782" y="2658110"/>
            <a:ext cx="12666436" cy="307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9"/>
              </a:lnSpc>
              <a:spcBef>
                <a:spcPct val="0"/>
              </a:spcBef>
            </a:pPr>
            <a:r>
              <a:rPr lang="en-US" sz="18000" b="1" u="none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Vòng 2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717702" y="5928336"/>
            <a:ext cx="4525708" cy="940520"/>
            <a:chOff x="0" y="0"/>
            <a:chExt cx="6034277" cy="1254027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6034277" cy="1254027"/>
              <a:chOff x="0" y="0"/>
              <a:chExt cx="9331709" cy="19392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2700" y="12700"/>
                <a:ext cx="9306309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9306309" h="1913890">
                    <a:moveTo>
                      <a:pt x="8349364" y="1913890"/>
                    </a:move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cubicBezTo>
                      <a:pt x="0" y="428371"/>
                      <a:pt x="428371" y="0"/>
                      <a:pt x="956945" y="0"/>
                    </a:cubicBezTo>
                    <a:lnTo>
                      <a:pt x="8349364" y="0"/>
                    </a:lnTo>
                    <a:cubicBezTo>
                      <a:pt x="8877811" y="0"/>
                      <a:pt x="9306309" y="428371"/>
                      <a:pt x="9306309" y="956945"/>
                    </a:cubicBezTo>
                    <a:cubicBezTo>
                      <a:pt x="9306309" y="1485392"/>
                      <a:pt x="8877812" y="1913890"/>
                      <a:pt x="8349364" y="1913890"/>
                    </a:cubicBezTo>
                    <a:close/>
                  </a:path>
                </a:pathLst>
              </a:custGeom>
              <a:solidFill>
                <a:srgbClr val="FFF08E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9331709" cy="1939290"/>
              </a:xfrm>
              <a:custGeom>
                <a:avLst/>
                <a:gdLst/>
                <a:ahLst/>
                <a:cxnLst/>
                <a:rect l="l" t="t" r="r" b="b"/>
                <a:pathLst>
                  <a:path w="9331709" h="1939290">
                    <a:moveTo>
                      <a:pt x="8362064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969645"/>
                    </a:cubicBezTo>
                    <a:cubicBezTo>
                      <a:pt x="0" y="1504315"/>
                      <a:pt x="434975" y="1939290"/>
                      <a:pt x="969645" y="1939290"/>
                    </a:cubicBezTo>
                    <a:lnTo>
                      <a:pt x="8362064" y="1939290"/>
                    </a:lnTo>
                    <a:cubicBezTo>
                      <a:pt x="8896734" y="1939290"/>
                      <a:pt x="9331709" y="1504315"/>
                      <a:pt x="9331709" y="969645"/>
                    </a:cubicBezTo>
                    <a:cubicBezTo>
                      <a:pt x="9331709" y="434975"/>
                      <a:pt x="8896734" y="0"/>
                      <a:pt x="8362064" y="0"/>
                    </a:cubicBezTo>
                    <a:close/>
                    <a:moveTo>
                      <a:pt x="8362064" y="1913890"/>
                    </a:moveTo>
                    <a:lnTo>
                      <a:pt x="969645" y="1913890"/>
                    </a:lnTo>
                    <a:cubicBezTo>
                      <a:pt x="448945" y="1913890"/>
                      <a:pt x="25400" y="1490345"/>
                      <a:pt x="25400" y="969645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8362064" y="25400"/>
                    </a:lnTo>
                    <a:cubicBezTo>
                      <a:pt x="8882764" y="25400"/>
                      <a:pt x="9306309" y="448945"/>
                      <a:pt x="9306309" y="969645"/>
                    </a:cubicBezTo>
                    <a:cubicBezTo>
                      <a:pt x="9306309" y="1490345"/>
                      <a:pt x="8882764" y="1913890"/>
                      <a:pt x="8362064" y="191389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702126" y="298518"/>
              <a:ext cx="4696702" cy="552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0"/>
                </a:lnSpc>
                <a:spcBef>
                  <a:spcPct val="0"/>
                </a:spcBef>
              </a:pPr>
              <a:r>
                <a:rPr lang="en-US" sz="2675" b="1" spc="26">
                  <a:solidFill>
                    <a:srgbClr val="000000"/>
                  </a:solidFill>
                  <a:latin typeface="Asap Bold"/>
                  <a:ea typeface="Asap Bold"/>
                  <a:cs typeface="Asap Bold"/>
                  <a:sym typeface="Asap Bold"/>
                </a:rPr>
                <a:t>BẠN LÀM ĐƯỢC MÀ!</a:t>
              </a:r>
            </a:p>
          </p:txBody>
        </p:sp>
      </p:grpSp>
      <p:sp>
        <p:nvSpPr>
          <p:cNvPr id="11" name="Freeform 11"/>
          <p:cNvSpPr/>
          <p:nvPr/>
        </p:nvSpPr>
        <p:spPr>
          <a:xfrm rot="1266315">
            <a:off x="494197" y="8029583"/>
            <a:ext cx="1604964" cy="1604964"/>
          </a:xfrm>
          <a:custGeom>
            <a:avLst/>
            <a:gdLst/>
            <a:ahLst/>
            <a:cxnLst/>
            <a:rect l="l" t="t" r="r" b="b"/>
            <a:pathLst>
              <a:path w="1604964" h="1604964">
                <a:moveTo>
                  <a:pt x="0" y="0"/>
                </a:moveTo>
                <a:lnTo>
                  <a:pt x="1604964" y="0"/>
                </a:lnTo>
                <a:lnTo>
                  <a:pt x="1604964" y="1604963"/>
                </a:lnTo>
                <a:lnTo>
                  <a:pt x="0" y="16049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 rot="3715150">
            <a:off x="2365997" y="9009182"/>
            <a:ext cx="663464" cy="349522"/>
            <a:chOff x="0" y="0"/>
            <a:chExt cx="1610360" cy="848360"/>
          </a:xfrm>
        </p:grpSpPr>
        <p:sp>
          <p:nvSpPr>
            <p:cNvPr id="13" name="Freeform 1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9FB4FF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-1357979">
            <a:off x="606543" y="6425052"/>
            <a:ext cx="844314" cy="696910"/>
            <a:chOff x="0" y="0"/>
            <a:chExt cx="2138680" cy="1765300"/>
          </a:xfrm>
        </p:grpSpPr>
        <p:sp>
          <p:nvSpPr>
            <p:cNvPr id="15" name="Freeform 15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Freeform 16"/>
          <p:cNvSpPr/>
          <p:nvPr/>
        </p:nvSpPr>
        <p:spPr>
          <a:xfrm rot="279473">
            <a:off x="16245267" y="330837"/>
            <a:ext cx="1756983" cy="1823285"/>
          </a:xfrm>
          <a:custGeom>
            <a:avLst/>
            <a:gdLst/>
            <a:ahLst/>
            <a:cxnLst/>
            <a:rect l="l" t="t" r="r" b="b"/>
            <a:pathLst>
              <a:path w="1756983" h="1823285">
                <a:moveTo>
                  <a:pt x="0" y="0"/>
                </a:moveTo>
                <a:lnTo>
                  <a:pt x="1756983" y="0"/>
                </a:lnTo>
                <a:lnTo>
                  <a:pt x="1756983" y="1823284"/>
                </a:lnTo>
                <a:lnTo>
                  <a:pt x="0" y="18232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93869" y="-1193575"/>
            <a:ext cx="2140421" cy="3048823"/>
            <a:chOff x="0" y="0"/>
            <a:chExt cx="2853895" cy="4065097"/>
          </a:xfrm>
        </p:grpSpPr>
        <p:sp>
          <p:nvSpPr>
            <p:cNvPr id="18" name="Freeform 18"/>
            <p:cNvSpPr/>
            <p:nvPr/>
          </p:nvSpPr>
          <p:spPr>
            <a:xfrm rot="-213390">
              <a:off x="118765" y="77385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5" y="0"/>
                  </a:lnTo>
                  <a:lnTo>
                    <a:pt x="2616365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2144150">
              <a:off x="186669" y="1867481"/>
              <a:ext cx="2446344" cy="1192037"/>
            </a:xfrm>
            <a:custGeom>
              <a:avLst/>
              <a:gdLst/>
              <a:ahLst/>
              <a:cxnLst/>
              <a:rect l="l" t="t" r="r" b="b"/>
              <a:pathLst>
                <a:path w="2446344" h="1192037">
                  <a:moveTo>
                    <a:pt x="0" y="0"/>
                  </a:moveTo>
                  <a:lnTo>
                    <a:pt x="2446343" y="0"/>
                  </a:lnTo>
                  <a:lnTo>
                    <a:pt x="2446343" y="1192037"/>
                  </a:lnTo>
                  <a:lnTo>
                    <a:pt x="0" y="1192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-1000499" y="2202463"/>
            <a:ext cx="3010915" cy="3485199"/>
            <a:chOff x="0" y="0"/>
            <a:chExt cx="4014554" cy="4646931"/>
          </a:xfrm>
        </p:grpSpPr>
        <p:sp>
          <p:nvSpPr>
            <p:cNvPr id="21" name="Freeform 21"/>
            <p:cNvSpPr/>
            <p:nvPr/>
          </p:nvSpPr>
          <p:spPr>
            <a:xfrm rot="-1486993">
              <a:off x="699095" y="368302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4" y="0"/>
                  </a:lnTo>
                  <a:lnTo>
                    <a:pt x="2616364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009903" y="1572520"/>
              <a:ext cx="2023194" cy="1578091"/>
            </a:xfrm>
            <a:custGeom>
              <a:avLst/>
              <a:gdLst/>
              <a:ahLst/>
              <a:cxnLst/>
              <a:rect l="l" t="t" r="r" b="b"/>
              <a:pathLst>
                <a:path w="2023194" h="1578091">
                  <a:moveTo>
                    <a:pt x="0" y="0"/>
                  </a:moveTo>
                  <a:lnTo>
                    <a:pt x="2023193" y="0"/>
                  </a:lnTo>
                  <a:lnTo>
                    <a:pt x="2023193" y="1578091"/>
                  </a:lnTo>
                  <a:lnTo>
                    <a:pt x="0" y="1578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 rot="647242">
            <a:off x="12566159" y="-532439"/>
            <a:ext cx="3391442" cy="1726552"/>
          </a:xfrm>
          <a:custGeom>
            <a:avLst/>
            <a:gdLst/>
            <a:ahLst/>
            <a:cxnLst/>
            <a:rect l="l" t="t" r="r" b="b"/>
            <a:pathLst>
              <a:path w="3391442" h="1726552">
                <a:moveTo>
                  <a:pt x="0" y="0"/>
                </a:moveTo>
                <a:lnTo>
                  <a:pt x="3391442" y="0"/>
                </a:lnTo>
                <a:lnTo>
                  <a:pt x="3391442" y="1726552"/>
                </a:lnTo>
                <a:lnTo>
                  <a:pt x="0" y="172655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5477218" y="7722999"/>
            <a:ext cx="2525032" cy="3274446"/>
            <a:chOff x="0" y="0"/>
            <a:chExt cx="3366709" cy="4365928"/>
          </a:xfrm>
        </p:grpSpPr>
        <p:sp>
          <p:nvSpPr>
            <p:cNvPr id="25" name="Freeform 25"/>
            <p:cNvSpPr/>
            <p:nvPr/>
          </p:nvSpPr>
          <p:spPr>
            <a:xfrm rot="714258">
              <a:off x="375172" y="227800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5" y="0"/>
                  </a:lnTo>
                  <a:lnTo>
                    <a:pt x="2616365" y="3910328"/>
                  </a:lnTo>
                  <a:lnTo>
                    <a:pt x="0" y="3910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651690">
              <a:off x="720964" y="1161669"/>
              <a:ext cx="1924781" cy="1770798"/>
            </a:xfrm>
            <a:custGeom>
              <a:avLst/>
              <a:gdLst/>
              <a:ahLst/>
              <a:cxnLst/>
              <a:rect l="l" t="t" r="r" b="b"/>
              <a:pathLst>
                <a:path w="1924781" h="1770798">
                  <a:moveTo>
                    <a:pt x="0" y="0"/>
                  </a:moveTo>
                  <a:lnTo>
                    <a:pt x="1924781" y="0"/>
                  </a:lnTo>
                  <a:lnTo>
                    <a:pt x="1924781" y="1770798"/>
                  </a:lnTo>
                  <a:lnTo>
                    <a:pt x="0" y="1770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7" name="Freeform 27"/>
          <p:cNvSpPr/>
          <p:nvPr/>
        </p:nvSpPr>
        <p:spPr>
          <a:xfrm>
            <a:off x="16377784" y="2222450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7724708" y="9043080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/>
          <p:cNvGrpSpPr>
            <a:grpSpLocks noChangeAspect="1"/>
          </p:cNvGrpSpPr>
          <p:nvPr/>
        </p:nvGrpSpPr>
        <p:grpSpPr>
          <a:xfrm rot="-6929308">
            <a:off x="11212183" y="853939"/>
            <a:ext cx="663464" cy="349522"/>
            <a:chOff x="0" y="0"/>
            <a:chExt cx="1610360" cy="848360"/>
          </a:xfrm>
        </p:grpSpPr>
        <p:sp>
          <p:nvSpPr>
            <p:cNvPr id="30" name="Freeform 3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 rot="992517">
            <a:off x="16723320" y="6598746"/>
            <a:ext cx="663464" cy="349522"/>
            <a:chOff x="0" y="0"/>
            <a:chExt cx="1610360" cy="848360"/>
          </a:xfrm>
        </p:grpSpPr>
        <p:sp>
          <p:nvSpPr>
            <p:cNvPr id="32" name="Freeform 32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sp>
        <p:nvSpPr>
          <p:cNvPr id="33" name="Freeform 33"/>
          <p:cNvSpPr/>
          <p:nvPr/>
        </p:nvSpPr>
        <p:spPr>
          <a:xfrm rot="-1176889">
            <a:off x="9804433" y="-352543"/>
            <a:ext cx="1269337" cy="1230103"/>
          </a:xfrm>
          <a:custGeom>
            <a:avLst/>
            <a:gdLst/>
            <a:ahLst/>
            <a:cxnLst/>
            <a:rect l="l" t="t" r="r" b="b"/>
            <a:pathLst>
              <a:path w="1269337" h="1230103">
                <a:moveTo>
                  <a:pt x="0" y="0"/>
                </a:moveTo>
                <a:lnTo>
                  <a:pt x="1269336" y="0"/>
                </a:lnTo>
                <a:lnTo>
                  <a:pt x="1269336" y="1230103"/>
                </a:lnTo>
                <a:lnTo>
                  <a:pt x="0" y="123010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-1914211">
            <a:off x="16329319" y="3471330"/>
            <a:ext cx="2201169" cy="1179619"/>
          </a:xfrm>
          <a:custGeom>
            <a:avLst/>
            <a:gdLst/>
            <a:ahLst/>
            <a:cxnLst/>
            <a:rect l="l" t="t" r="r" b="b"/>
            <a:pathLst>
              <a:path w="2201169" h="1179619">
                <a:moveTo>
                  <a:pt x="0" y="0"/>
                </a:moveTo>
                <a:lnTo>
                  <a:pt x="2201169" y="0"/>
                </a:lnTo>
                <a:lnTo>
                  <a:pt x="2201169" y="1179619"/>
                </a:lnTo>
                <a:lnTo>
                  <a:pt x="0" y="1179619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8279590">
            <a:off x="13844657" y="9160031"/>
            <a:ext cx="1566939" cy="797714"/>
          </a:xfrm>
          <a:custGeom>
            <a:avLst/>
            <a:gdLst/>
            <a:ahLst/>
            <a:cxnLst/>
            <a:rect l="l" t="t" r="r" b="b"/>
            <a:pathLst>
              <a:path w="1566939" h="797714">
                <a:moveTo>
                  <a:pt x="0" y="0"/>
                </a:moveTo>
                <a:lnTo>
                  <a:pt x="1566939" y="0"/>
                </a:lnTo>
                <a:lnTo>
                  <a:pt x="1566939" y="797714"/>
                </a:lnTo>
                <a:lnTo>
                  <a:pt x="0" y="79771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Group 36"/>
          <p:cNvGrpSpPr/>
          <p:nvPr/>
        </p:nvGrpSpPr>
        <p:grpSpPr>
          <a:xfrm>
            <a:off x="1411578" y="2243834"/>
            <a:ext cx="281726" cy="281726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17429904" y="5593822"/>
            <a:ext cx="281726" cy="281726"/>
            <a:chOff x="0" y="0"/>
            <a:chExt cx="6350000" cy="63500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0" name="Freeform 40"/>
          <p:cNvSpPr/>
          <p:nvPr/>
        </p:nvSpPr>
        <p:spPr>
          <a:xfrm rot="1884437">
            <a:off x="3205499" y="9158697"/>
            <a:ext cx="1743890" cy="1743890"/>
          </a:xfrm>
          <a:custGeom>
            <a:avLst/>
            <a:gdLst/>
            <a:ahLst/>
            <a:cxnLst/>
            <a:rect l="l" t="t" r="r" b="b"/>
            <a:pathLst>
              <a:path w="1743890" h="1743890">
                <a:moveTo>
                  <a:pt x="0" y="0"/>
                </a:moveTo>
                <a:lnTo>
                  <a:pt x="1743890" y="0"/>
                </a:lnTo>
                <a:lnTo>
                  <a:pt x="1743890" y="1743890"/>
                </a:lnTo>
                <a:lnTo>
                  <a:pt x="0" y="174389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2700000">
            <a:off x="5993331" y="9269379"/>
            <a:ext cx="1300489" cy="1757417"/>
          </a:xfrm>
          <a:custGeom>
            <a:avLst/>
            <a:gdLst/>
            <a:ahLst/>
            <a:cxnLst/>
            <a:rect l="l" t="t" r="r" b="b"/>
            <a:pathLst>
              <a:path w="1300489" h="1757417">
                <a:moveTo>
                  <a:pt x="0" y="0"/>
                </a:moveTo>
                <a:lnTo>
                  <a:pt x="1300489" y="0"/>
                </a:lnTo>
                <a:lnTo>
                  <a:pt x="1300489" y="1757417"/>
                </a:lnTo>
                <a:lnTo>
                  <a:pt x="0" y="1757417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1543916" y="8990377"/>
            <a:ext cx="1781268" cy="1758597"/>
          </a:xfrm>
          <a:custGeom>
            <a:avLst/>
            <a:gdLst/>
            <a:ahLst/>
            <a:cxnLst/>
            <a:rect l="l" t="t" r="r" b="b"/>
            <a:pathLst>
              <a:path w="1781268" h="1758597">
                <a:moveTo>
                  <a:pt x="0" y="0"/>
                </a:moveTo>
                <a:lnTo>
                  <a:pt x="1781268" y="0"/>
                </a:lnTo>
                <a:lnTo>
                  <a:pt x="1781268" y="1758598"/>
                </a:lnTo>
                <a:lnTo>
                  <a:pt x="0" y="1758598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-1580827">
            <a:off x="2808381" y="-39175"/>
            <a:ext cx="1554005" cy="862378"/>
          </a:xfrm>
          <a:custGeom>
            <a:avLst/>
            <a:gdLst/>
            <a:ahLst/>
            <a:cxnLst/>
            <a:rect l="l" t="t" r="r" b="b"/>
            <a:pathLst>
              <a:path w="1554005" h="862378">
                <a:moveTo>
                  <a:pt x="0" y="0"/>
                </a:moveTo>
                <a:lnTo>
                  <a:pt x="1554005" y="0"/>
                </a:lnTo>
                <a:lnTo>
                  <a:pt x="1554005" y="862378"/>
                </a:lnTo>
                <a:lnTo>
                  <a:pt x="0" y="862378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 rot="1416145">
            <a:off x="9477205" y="8991714"/>
            <a:ext cx="1197500" cy="1914608"/>
          </a:xfrm>
          <a:custGeom>
            <a:avLst/>
            <a:gdLst/>
            <a:ahLst/>
            <a:cxnLst/>
            <a:rect l="l" t="t" r="r" b="b"/>
            <a:pathLst>
              <a:path w="1197500" h="1914608">
                <a:moveTo>
                  <a:pt x="0" y="0"/>
                </a:moveTo>
                <a:lnTo>
                  <a:pt x="1197500" y="0"/>
                </a:lnTo>
                <a:lnTo>
                  <a:pt x="1197500" y="1914608"/>
                </a:lnTo>
                <a:lnTo>
                  <a:pt x="0" y="1914608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6777281" y="-356740"/>
            <a:ext cx="2203274" cy="1852977"/>
          </a:xfrm>
          <a:custGeom>
            <a:avLst/>
            <a:gdLst/>
            <a:ahLst/>
            <a:cxnLst/>
            <a:rect l="l" t="t" r="r" b="b"/>
            <a:pathLst>
              <a:path w="2203274" h="1852977">
                <a:moveTo>
                  <a:pt x="0" y="0"/>
                </a:moveTo>
                <a:lnTo>
                  <a:pt x="2203275" y="0"/>
                </a:lnTo>
                <a:lnTo>
                  <a:pt x="2203275" y="1852977"/>
                </a:lnTo>
                <a:lnTo>
                  <a:pt x="0" y="1852977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5092481" y="262509"/>
            <a:ext cx="1049796" cy="1038344"/>
          </a:xfrm>
          <a:custGeom>
            <a:avLst/>
            <a:gdLst/>
            <a:ahLst/>
            <a:cxnLst/>
            <a:rect l="l" t="t" r="r" b="b"/>
            <a:pathLst>
              <a:path w="1049796" h="1038344">
                <a:moveTo>
                  <a:pt x="0" y="0"/>
                </a:moveTo>
                <a:lnTo>
                  <a:pt x="1049796" y="0"/>
                </a:lnTo>
                <a:lnTo>
                  <a:pt x="1049796" y="1038344"/>
                </a:lnTo>
                <a:lnTo>
                  <a:pt x="0" y="1038344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</p:sp>
      <p:pic>
        <p:nvPicPr>
          <p:cNvPr id="47" name="T5">
            <a:hlinkClick r:id="" action="ppaction://media"/>
            <a:extLst>
              <a:ext uri="{FF2B5EF4-FFF2-40B4-BE49-F238E27FC236}">
                <a16:creationId xmlns:a16="http://schemas.microsoft.com/office/drawing/2014/main" id="{0C33F523-646B-E477-1902-D9858FFD7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-45458" y="978988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0"/>
    </mc:Choice>
    <mc:Fallback>
      <p:transition spd="slow" advTm="5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0185" b="-3759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72323" y="3237227"/>
            <a:ext cx="2982349" cy="4457314"/>
            <a:chOff x="0" y="0"/>
            <a:chExt cx="3976465" cy="59430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76465" cy="5943086"/>
            </a:xfrm>
            <a:custGeom>
              <a:avLst/>
              <a:gdLst/>
              <a:ahLst/>
              <a:cxnLst/>
              <a:rect l="l" t="t" r="r" b="b"/>
              <a:pathLst>
                <a:path w="3976465" h="5943086">
                  <a:moveTo>
                    <a:pt x="0" y="0"/>
                  </a:moveTo>
                  <a:lnTo>
                    <a:pt x="3976465" y="0"/>
                  </a:lnTo>
                  <a:lnTo>
                    <a:pt x="3976465" y="5943086"/>
                  </a:lnTo>
                  <a:lnTo>
                    <a:pt x="0" y="5943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2582909">
              <a:off x="635467" y="548001"/>
              <a:ext cx="2048515" cy="2337517"/>
            </a:xfrm>
            <a:custGeom>
              <a:avLst/>
              <a:gdLst/>
              <a:ahLst/>
              <a:cxnLst/>
              <a:rect l="l" t="t" r="r" b="b"/>
              <a:pathLst>
                <a:path w="2048515" h="2337517">
                  <a:moveTo>
                    <a:pt x="0" y="0"/>
                  </a:moveTo>
                  <a:lnTo>
                    <a:pt x="2048515" y="0"/>
                  </a:lnTo>
                  <a:lnTo>
                    <a:pt x="2048515" y="2337517"/>
                  </a:lnTo>
                  <a:lnTo>
                    <a:pt x="0" y="2337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8100000">
              <a:off x="1288104" y="2997470"/>
              <a:ext cx="2048515" cy="2337517"/>
            </a:xfrm>
            <a:custGeom>
              <a:avLst/>
              <a:gdLst/>
              <a:ahLst/>
              <a:cxnLst/>
              <a:rect l="l" t="t" r="r" b="b"/>
              <a:pathLst>
                <a:path w="2048515" h="2337517">
                  <a:moveTo>
                    <a:pt x="0" y="0"/>
                  </a:moveTo>
                  <a:lnTo>
                    <a:pt x="2048515" y="0"/>
                  </a:lnTo>
                  <a:lnTo>
                    <a:pt x="2048515" y="2337517"/>
                  </a:lnTo>
                  <a:lnTo>
                    <a:pt x="0" y="2337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4424987" y="3328360"/>
            <a:ext cx="2982349" cy="4457314"/>
            <a:chOff x="0" y="0"/>
            <a:chExt cx="3976465" cy="594308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76465" cy="5943086"/>
            </a:xfrm>
            <a:custGeom>
              <a:avLst/>
              <a:gdLst/>
              <a:ahLst/>
              <a:cxnLst/>
              <a:rect l="l" t="t" r="r" b="b"/>
              <a:pathLst>
                <a:path w="3976465" h="5943086">
                  <a:moveTo>
                    <a:pt x="0" y="0"/>
                  </a:moveTo>
                  <a:lnTo>
                    <a:pt x="3976465" y="0"/>
                  </a:lnTo>
                  <a:lnTo>
                    <a:pt x="3976465" y="5943086"/>
                  </a:lnTo>
                  <a:lnTo>
                    <a:pt x="0" y="5943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582909">
              <a:off x="635467" y="548001"/>
              <a:ext cx="2048515" cy="2337517"/>
            </a:xfrm>
            <a:custGeom>
              <a:avLst/>
              <a:gdLst/>
              <a:ahLst/>
              <a:cxnLst/>
              <a:rect l="l" t="t" r="r" b="b"/>
              <a:pathLst>
                <a:path w="2048515" h="2337517">
                  <a:moveTo>
                    <a:pt x="0" y="0"/>
                  </a:moveTo>
                  <a:lnTo>
                    <a:pt x="2048515" y="0"/>
                  </a:lnTo>
                  <a:lnTo>
                    <a:pt x="2048515" y="2337517"/>
                  </a:lnTo>
                  <a:lnTo>
                    <a:pt x="0" y="2337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8100000">
              <a:off x="1288104" y="2997470"/>
              <a:ext cx="2048515" cy="2337517"/>
            </a:xfrm>
            <a:custGeom>
              <a:avLst/>
              <a:gdLst/>
              <a:ahLst/>
              <a:cxnLst/>
              <a:rect l="l" t="t" r="r" b="b"/>
              <a:pathLst>
                <a:path w="2048515" h="2337517">
                  <a:moveTo>
                    <a:pt x="0" y="0"/>
                  </a:moveTo>
                  <a:lnTo>
                    <a:pt x="2048515" y="0"/>
                  </a:lnTo>
                  <a:lnTo>
                    <a:pt x="2048515" y="2337517"/>
                  </a:lnTo>
                  <a:lnTo>
                    <a:pt x="0" y="2337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4266229" y="3187525"/>
            <a:ext cx="2982349" cy="4457314"/>
            <a:chOff x="0" y="0"/>
            <a:chExt cx="3976465" cy="594308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976465" cy="5943086"/>
            </a:xfrm>
            <a:custGeom>
              <a:avLst/>
              <a:gdLst/>
              <a:ahLst/>
              <a:cxnLst/>
              <a:rect l="l" t="t" r="r" b="b"/>
              <a:pathLst>
                <a:path w="3976465" h="5943086">
                  <a:moveTo>
                    <a:pt x="0" y="0"/>
                  </a:moveTo>
                  <a:lnTo>
                    <a:pt x="3976465" y="0"/>
                  </a:lnTo>
                  <a:lnTo>
                    <a:pt x="3976465" y="5943086"/>
                  </a:lnTo>
                  <a:lnTo>
                    <a:pt x="0" y="5943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450988" y="1277725"/>
              <a:ext cx="3074489" cy="1565195"/>
            </a:xfrm>
            <a:custGeom>
              <a:avLst/>
              <a:gdLst/>
              <a:ahLst/>
              <a:cxnLst/>
              <a:rect l="l" t="t" r="r" b="b"/>
              <a:pathLst>
                <a:path w="3074489" h="1565195">
                  <a:moveTo>
                    <a:pt x="0" y="0"/>
                  </a:moveTo>
                  <a:lnTo>
                    <a:pt x="3074489" y="0"/>
                  </a:lnTo>
                  <a:lnTo>
                    <a:pt x="3074489" y="1565194"/>
                  </a:lnTo>
                  <a:lnTo>
                    <a:pt x="0" y="1565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-10800000">
              <a:off x="450988" y="3100167"/>
              <a:ext cx="3074489" cy="1565195"/>
            </a:xfrm>
            <a:custGeom>
              <a:avLst/>
              <a:gdLst/>
              <a:ahLst/>
              <a:cxnLst/>
              <a:rect l="l" t="t" r="r" b="b"/>
              <a:pathLst>
                <a:path w="3074489" h="1565195">
                  <a:moveTo>
                    <a:pt x="0" y="0"/>
                  </a:moveTo>
                  <a:lnTo>
                    <a:pt x="3074489" y="0"/>
                  </a:lnTo>
                  <a:lnTo>
                    <a:pt x="3074489" y="1565194"/>
                  </a:lnTo>
                  <a:lnTo>
                    <a:pt x="0" y="1565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1041405" y="3328360"/>
            <a:ext cx="2982349" cy="4457314"/>
            <a:chOff x="0" y="0"/>
            <a:chExt cx="3976465" cy="594308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976465" cy="5943086"/>
            </a:xfrm>
            <a:custGeom>
              <a:avLst/>
              <a:gdLst/>
              <a:ahLst/>
              <a:cxnLst/>
              <a:rect l="l" t="t" r="r" b="b"/>
              <a:pathLst>
                <a:path w="3976465" h="5943086">
                  <a:moveTo>
                    <a:pt x="0" y="0"/>
                  </a:moveTo>
                  <a:lnTo>
                    <a:pt x="3976465" y="0"/>
                  </a:lnTo>
                  <a:lnTo>
                    <a:pt x="3976465" y="5943086"/>
                  </a:lnTo>
                  <a:lnTo>
                    <a:pt x="0" y="5943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538386" y="1509060"/>
              <a:ext cx="2899693" cy="2667718"/>
            </a:xfrm>
            <a:custGeom>
              <a:avLst/>
              <a:gdLst/>
              <a:ahLst/>
              <a:cxnLst/>
              <a:rect l="l" t="t" r="r" b="b"/>
              <a:pathLst>
                <a:path w="2899693" h="2667718">
                  <a:moveTo>
                    <a:pt x="0" y="0"/>
                  </a:moveTo>
                  <a:lnTo>
                    <a:pt x="2899693" y="0"/>
                  </a:lnTo>
                  <a:lnTo>
                    <a:pt x="2899693" y="2667718"/>
                  </a:lnTo>
                  <a:lnTo>
                    <a:pt x="0" y="2667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7511288" y="3187525"/>
            <a:ext cx="2982349" cy="4457314"/>
            <a:chOff x="0" y="0"/>
            <a:chExt cx="3976465" cy="594308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976465" cy="5943086"/>
            </a:xfrm>
            <a:custGeom>
              <a:avLst/>
              <a:gdLst/>
              <a:ahLst/>
              <a:cxnLst/>
              <a:rect l="l" t="t" r="r" b="b"/>
              <a:pathLst>
                <a:path w="3976465" h="5943086">
                  <a:moveTo>
                    <a:pt x="0" y="0"/>
                  </a:moveTo>
                  <a:lnTo>
                    <a:pt x="3976465" y="0"/>
                  </a:lnTo>
                  <a:lnTo>
                    <a:pt x="3976465" y="5943086"/>
                  </a:lnTo>
                  <a:lnTo>
                    <a:pt x="0" y="5943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538386" y="1779231"/>
              <a:ext cx="2899693" cy="2472648"/>
            </a:xfrm>
            <a:custGeom>
              <a:avLst/>
              <a:gdLst/>
              <a:ahLst/>
              <a:cxnLst/>
              <a:rect l="l" t="t" r="r" b="b"/>
              <a:pathLst>
                <a:path w="2899693" h="2472648">
                  <a:moveTo>
                    <a:pt x="0" y="0"/>
                  </a:moveTo>
                  <a:lnTo>
                    <a:pt x="2899693" y="0"/>
                  </a:lnTo>
                  <a:lnTo>
                    <a:pt x="2899693" y="2472647"/>
                  </a:lnTo>
                  <a:lnTo>
                    <a:pt x="0" y="2472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872323" y="3187525"/>
            <a:ext cx="2982349" cy="4457314"/>
            <a:chOff x="0" y="0"/>
            <a:chExt cx="3976465" cy="594308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976465" cy="5943086"/>
            </a:xfrm>
            <a:custGeom>
              <a:avLst/>
              <a:gdLst/>
              <a:ahLst/>
              <a:cxnLst/>
              <a:rect l="l" t="t" r="r" b="b"/>
              <a:pathLst>
                <a:path w="3976465" h="5943086">
                  <a:moveTo>
                    <a:pt x="0" y="0"/>
                  </a:moveTo>
                  <a:lnTo>
                    <a:pt x="3976465" y="0"/>
                  </a:lnTo>
                  <a:lnTo>
                    <a:pt x="3976465" y="5943086"/>
                  </a:lnTo>
                  <a:lnTo>
                    <a:pt x="0" y="5943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607281" y="1045376"/>
              <a:ext cx="2761903" cy="3537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294"/>
                </a:lnSpc>
                <a:spcBef>
                  <a:spcPct val="0"/>
                </a:spcBef>
              </a:pPr>
              <a:r>
                <a:rPr lang="en-US" sz="15924" b="1" u="none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A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266229" y="3187525"/>
            <a:ext cx="2982349" cy="4457314"/>
            <a:chOff x="0" y="0"/>
            <a:chExt cx="3976465" cy="594308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976465" cy="5943086"/>
            </a:xfrm>
            <a:custGeom>
              <a:avLst/>
              <a:gdLst/>
              <a:ahLst/>
              <a:cxnLst/>
              <a:rect l="l" t="t" r="r" b="b"/>
              <a:pathLst>
                <a:path w="3976465" h="5943086">
                  <a:moveTo>
                    <a:pt x="0" y="0"/>
                  </a:moveTo>
                  <a:lnTo>
                    <a:pt x="3976465" y="0"/>
                  </a:lnTo>
                  <a:lnTo>
                    <a:pt x="3976465" y="5943086"/>
                  </a:lnTo>
                  <a:lnTo>
                    <a:pt x="0" y="5943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607281" y="1045376"/>
              <a:ext cx="2761903" cy="3537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294"/>
                </a:lnSpc>
                <a:spcBef>
                  <a:spcPct val="0"/>
                </a:spcBef>
              </a:pPr>
              <a:r>
                <a:rPr lang="en-US" sz="15924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B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511288" y="3257942"/>
            <a:ext cx="2982349" cy="4457314"/>
            <a:chOff x="0" y="0"/>
            <a:chExt cx="3976465" cy="594308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976465" cy="5943086"/>
            </a:xfrm>
            <a:custGeom>
              <a:avLst/>
              <a:gdLst/>
              <a:ahLst/>
              <a:cxnLst/>
              <a:rect l="l" t="t" r="r" b="b"/>
              <a:pathLst>
                <a:path w="3976465" h="5943086">
                  <a:moveTo>
                    <a:pt x="0" y="0"/>
                  </a:moveTo>
                  <a:lnTo>
                    <a:pt x="3976465" y="0"/>
                  </a:lnTo>
                  <a:lnTo>
                    <a:pt x="3976465" y="5943086"/>
                  </a:lnTo>
                  <a:lnTo>
                    <a:pt x="0" y="5943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607281" y="1045376"/>
              <a:ext cx="2761903" cy="3537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294"/>
                </a:lnSpc>
                <a:spcBef>
                  <a:spcPct val="0"/>
                </a:spcBef>
              </a:pPr>
              <a:r>
                <a:rPr lang="en-US" sz="15924" b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C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4433328" y="3328360"/>
            <a:ext cx="2982349" cy="4457314"/>
            <a:chOff x="0" y="0"/>
            <a:chExt cx="3976465" cy="5943086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976465" cy="5943086"/>
            </a:xfrm>
            <a:custGeom>
              <a:avLst/>
              <a:gdLst/>
              <a:ahLst/>
              <a:cxnLst/>
              <a:rect l="l" t="t" r="r" b="b"/>
              <a:pathLst>
                <a:path w="3976465" h="5943086">
                  <a:moveTo>
                    <a:pt x="0" y="0"/>
                  </a:moveTo>
                  <a:lnTo>
                    <a:pt x="3976465" y="0"/>
                  </a:lnTo>
                  <a:lnTo>
                    <a:pt x="3976465" y="5943086"/>
                  </a:lnTo>
                  <a:lnTo>
                    <a:pt x="0" y="5943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TextBox 32"/>
            <p:cNvSpPr txBox="1"/>
            <p:nvPr/>
          </p:nvSpPr>
          <p:spPr>
            <a:xfrm>
              <a:off x="607281" y="1045376"/>
              <a:ext cx="2761903" cy="3537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294"/>
                </a:lnSpc>
                <a:spcBef>
                  <a:spcPct val="0"/>
                </a:spcBef>
              </a:pPr>
              <a:r>
                <a:rPr lang="en-US" sz="15924" b="1" dirty="0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H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1041405" y="3328360"/>
            <a:ext cx="2982349" cy="4457314"/>
            <a:chOff x="0" y="0"/>
            <a:chExt cx="3976465" cy="5943086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976465" cy="5943086"/>
            </a:xfrm>
            <a:custGeom>
              <a:avLst/>
              <a:gdLst/>
              <a:ahLst/>
              <a:cxnLst/>
              <a:rect l="l" t="t" r="r" b="b"/>
              <a:pathLst>
                <a:path w="3976465" h="5943086">
                  <a:moveTo>
                    <a:pt x="0" y="0"/>
                  </a:moveTo>
                  <a:lnTo>
                    <a:pt x="3976465" y="0"/>
                  </a:lnTo>
                  <a:lnTo>
                    <a:pt x="3976465" y="5943086"/>
                  </a:lnTo>
                  <a:lnTo>
                    <a:pt x="0" y="5943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607281" y="1045376"/>
              <a:ext cx="2761903" cy="3537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294"/>
                </a:lnSpc>
                <a:spcBef>
                  <a:spcPct val="0"/>
                </a:spcBef>
              </a:pPr>
              <a:r>
                <a:rPr lang="en-US" sz="15924" b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E</a:t>
              </a:r>
            </a:p>
          </p:txBody>
        </p:sp>
      </p:grpSp>
      <p:sp>
        <p:nvSpPr>
          <p:cNvPr id="36" name="TextBox 32">
            <a:extLst>
              <a:ext uri="{FF2B5EF4-FFF2-40B4-BE49-F238E27FC236}">
                <a16:creationId xmlns:a16="http://schemas.microsoft.com/office/drawing/2014/main" id="{A2CFA8E2-C209-60E8-1D1B-5A2F58C4AD5D}"/>
              </a:ext>
            </a:extLst>
          </p:cNvPr>
          <p:cNvSpPr txBox="1"/>
          <p:nvPr/>
        </p:nvSpPr>
        <p:spPr>
          <a:xfrm>
            <a:off x="2219857" y="228494"/>
            <a:ext cx="13793585" cy="1963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90"/>
              </a:lnSpc>
              <a:spcBef>
                <a:spcPct val="0"/>
              </a:spcBef>
            </a:pPr>
            <a:r>
              <a:rPr lang="en-US" sz="8000" b="1" dirty="0" err="1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HÃY</a:t>
            </a:r>
            <a:r>
              <a:rPr lang="en-US" sz="8000" b="1" dirty="0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NHÌN</a:t>
            </a:r>
            <a:r>
              <a:rPr lang="en-US" sz="8000" b="1" dirty="0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VÀ</a:t>
            </a:r>
            <a:r>
              <a:rPr lang="en-US" sz="8000" b="1" dirty="0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GHI</a:t>
            </a:r>
            <a:r>
              <a:rPr lang="en-US" sz="8000" b="1" dirty="0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NHỚ</a:t>
            </a:r>
            <a:endParaRPr lang="en-US" sz="8000" b="1" dirty="0">
              <a:solidFill>
                <a:srgbClr val="000000"/>
              </a:solidFill>
              <a:latin typeface="Saira Heavy"/>
              <a:ea typeface="Saira Heavy"/>
              <a:cs typeface="Saira Heavy"/>
              <a:sym typeface="Saira Heavy"/>
            </a:endParaRPr>
          </a:p>
        </p:txBody>
      </p:sp>
      <p:pic>
        <p:nvPicPr>
          <p:cNvPr id="37" name="T3">
            <a:hlinkClick r:id="" action="ppaction://media"/>
            <a:extLst>
              <a:ext uri="{FF2B5EF4-FFF2-40B4-BE49-F238E27FC236}">
                <a16:creationId xmlns:a16="http://schemas.microsoft.com/office/drawing/2014/main" id="{1FA73C3A-9430-CF33-F63A-870C460E5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 flipV="1">
            <a:off x="80203" y="0"/>
            <a:ext cx="699594" cy="953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6"/>
    </mc:Choice>
    <mc:Fallback>
      <p:transition spd="slow" advTm="3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802159" y="1803036"/>
            <a:ext cx="14635416" cy="7328695"/>
            <a:chOff x="0" y="0"/>
            <a:chExt cx="3726418" cy="1866007"/>
          </a:xfrm>
        </p:grpSpPr>
        <p:sp>
          <p:nvSpPr>
            <p:cNvPr id="4" name="Freeform 4"/>
            <p:cNvSpPr/>
            <p:nvPr/>
          </p:nvSpPr>
          <p:spPr>
            <a:xfrm>
              <a:off x="-1" y="0"/>
              <a:ext cx="3734077" cy="1866007"/>
            </a:xfrm>
            <a:custGeom>
              <a:avLst/>
              <a:gdLst/>
              <a:ahLst/>
              <a:cxnLst/>
              <a:rect l="l" t="t" r="r" b="b"/>
              <a:pathLst>
                <a:path w="3734077" h="1866007">
                  <a:moveTo>
                    <a:pt x="3227638" y="1849088"/>
                  </a:moveTo>
                  <a:cubicBezTo>
                    <a:pt x="3227638" y="1849088"/>
                    <a:pt x="2990642" y="1839118"/>
                    <a:pt x="2628503" y="1852563"/>
                  </a:cubicBezTo>
                  <a:cubicBezTo>
                    <a:pt x="2266365" y="1866007"/>
                    <a:pt x="490924" y="1866007"/>
                    <a:pt x="490924" y="1866007"/>
                  </a:cubicBezTo>
                  <a:cubicBezTo>
                    <a:pt x="245502" y="1866007"/>
                    <a:pt x="32509" y="1768739"/>
                    <a:pt x="31032" y="1608625"/>
                  </a:cubicBezTo>
                  <a:cubicBezTo>
                    <a:pt x="31032" y="1608625"/>
                    <a:pt x="0" y="67673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181090" y="0"/>
                    <a:pt x="3181090" y="0"/>
                  </a:cubicBezTo>
                  <a:cubicBezTo>
                    <a:pt x="3492991" y="0"/>
                    <a:pt x="3726419" y="101069"/>
                    <a:pt x="3718562" y="303616"/>
                  </a:cubicBezTo>
                  <a:cubicBezTo>
                    <a:pt x="3718562" y="303616"/>
                    <a:pt x="3716567" y="670606"/>
                    <a:pt x="3725322" y="909037"/>
                  </a:cubicBezTo>
                  <a:cubicBezTo>
                    <a:pt x="3734077" y="1202339"/>
                    <a:pt x="3687529" y="1535410"/>
                    <a:pt x="3687529" y="1535410"/>
                  </a:cubicBezTo>
                  <a:cubicBezTo>
                    <a:pt x="3684564" y="1715435"/>
                    <a:pt x="3473061" y="1849088"/>
                    <a:pt x="3227638" y="18490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 rot="1266315">
            <a:off x="494197" y="8029583"/>
            <a:ext cx="1604964" cy="1604964"/>
          </a:xfrm>
          <a:custGeom>
            <a:avLst/>
            <a:gdLst/>
            <a:ahLst/>
            <a:cxnLst/>
            <a:rect l="l" t="t" r="r" b="b"/>
            <a:pathLst>
              <a:path w="1604964" h="1604964">
                <a:moveTo>
                  <a:pt x="0" y="0"/>
                </a:moveTo>
                <a:lnTo>
                  <a:pt x="1604964" y="0"/>
                </a:lnTo>
                <a:lnTo>
                  <a:pt x="1604964" y="1604963"/>
                </a:lnTo>
                <a:lnTo>
                  <a:pt x="0" y="16049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3715150">
            <a:off x="2365997" y="9009182"/>
            <a:ext cx="663464" cy="349522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9FB4FF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1357979">
            <a:off x="606543" y="6425052"/>
            <a:ext cx="844314" cy="696910"/>
            <a:chOff x="0" y="0"/>
            <a:chExt cx="2138680" cy="1765300"/>
          </a:xfrm>
        </p:grpSpPr>
        <p:sp>
          <p:nvSpPr>
            <p:cNvPr id="9" name="Freeform 9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Freeform 10"/>
          <p:cNvSpPr/>
          <p:nvPr/>
        </p:nvSpPr>
        <p:spPr>
          <a:xfrm rot="279473">
            <a:off x="16245267" y="330837"/>
            <a:ext cx="1756983" cy="1823285"/>
          </a:xfrm>
          <a:custGeom>
            <a:avLst/>
            <a:gdLst/>
            <a:ahLst/>
            <a:cxnLst/>
            <a:rect l="l" t="t" r="r" b="b"/>
            <a:pathLst>
              <a:path w="1756983" h="1823285">
                <a:moveTo>
                  <a:pt x="0" y="0"/>
                </a:moveTo>
                <a:lnTo>
                  <a:pt x="1756983" y="0"/>
                </a:lnTo>
                <a:lnTo>
                  <a:pt x="1756983" y="1823284"/>
                </a:lnTo>
                <a:lnTo>
                  <a:pt x="0" y="18232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647242">
            <a:off x="12566159" y="-532439"/>
            <a:ext cx="3391442" cy="1726552"/>
          </a:xfrm>
          <a:custGeom>
            <a:avLst/>
            <a:gdLst/>
            <a:ahLst/>
            <a:cxnLst/>
            <a:rect l="l" t="t" r="r" b="b"/>
            <a:pathLst>
              <a:path w="3391442" h="1726552">
                <a:moveTo>
                  <a:pt x="0" y="0"/>
                </a:moveTo>
                <a:lnTo>
                  <a:pt x="3391442" y="0"/>
                </a:lnTo>
                <a:lnTo>
                  <a:pt x="3391442" y="1726552"/>
                </a:lnTo>
                <a:lnTo>
                  <a:pt x="0" y="17265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377784" y="2222450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724708" y="9043080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>
            <a:grpSpLocks noChangeAspect="1"/>
          </p:cNvGrpSpPr>
          <p:nvPr/>
        </p:nvGrpSpPr>
        <p:grpSpPr>
          <a:xfrm rot="-6929308">
            <a:off x="11212183" y="853939"/>
            <a:ext cx="663464" cy="349522"/>
            <a:chOff x="0" y="0"/>
            <a:chExt cx="1610360" cy="848360"/>
          </a:xfrm>
        </p:grpSpPr>
        <p:sp>
          <p:nvSpPr>
            <p:cNvPr id="24" name="Freeform 24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 rot="992517">
            <a:off x="16723320" y="6598746"/>
            <a:ext cx="663464" cy="349522"/>
            <a:chOff x="0" y="0"/>
            <a:chExt cx="1610360" cy="848360"/>
          </a:xfrm>
        </p:grpSpPr>
        <p:sp>
          <p:nvSpPr>
            <p:cNvPr id="26" name="Freeform 2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sp>
        <p:nvSpPr>
          <p:cNvPr id="27" name="Freeform 27"/>
          <p:cNvSpPr/>
          <p:nvPr/>
        </p:nvSpPr>
        <p:spPr>
          <a:xfrm rot="-1176889">
            <a:off x="9804433" y="-352543"/>
            <a:ext cx="1269337" cy="1230103"/>
          </a:xfrm>
          <a:custGeom>
            <a:avLst/>
            <a:gdLst/>
            <a:ahLst/>
            <a:cxnLst/>
            <a:rect l="l" t="t" r="r" b="b"/>
            <a:pathLst>
              <a:path w="1269337" h="1230103">
                <a:moveTo>
                  <a:pt x="0" y="0"/>
                </a:moveTo>
                <a:lnTo>
                  <a:pt x="1269336" y="0"/>
                </a:lnTo>
                <a:lnTo>
                  <a:pt x="1269336" y="1230103"/>
                </a:lnTo>
                <a:lnTo>
                  <a:pt x="0" y="1230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1914211">
            <a:off x="16329319" y="3471330"/>
            <a:ext cx="2201169" cy="1179619"/>
          </a:xfrm>
          <a:custGeom>
            <a:avLst/>
            <a:gdLst/>
            <a:ahLst/>
            <a:cxnLst/>
            <a:rect l="l" t="t" r="r" b="b"/>
            <a:pathLst>
              <a:path w="2201169" h="1179619">
                <a:moveTo>
                  <a:pt x="0" y="0"/>
                </a:moveTo>
                <a:lnTo>
                  <a:pt x="2201169" y="0"/>
                </a:lnTo>
                <a:lnTo>
                  <a:pt x="2201169" y="1179619"/>
                </a:lnTo>
                <a:lnTo>
                  <a:pt x="0" y="11796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8279590">
            <a:off x="13844657" y="9160031"/>
            <a:ext cx="1566939" cy="797714"/>
          </a:xfrm>
          <a:custGeom>
            <a:avLst/>
            <a:gdLst/>
            <a:ahLst/>
            <a:cxnLst/>
            <a:rect l="l" t="t" r="r" b="b"/>
            <a:pathLst>
              <a:path w="1566939" h="797714">
                <a:moveTo>
                  <a:pt x="0" y="0"/>
                </a:moveTo>
                <a:lnTo>
                  <a:pt x="1566939" y="0"/>
                </a:lnTo>
                <a:lnTo>
                  <a:pt x="1566939" y="797714"/>
                </a:lnTo>
                <a:lnTo>
                  <a:pt x="0" y="7977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1574904" y="2317479"/>
            <a:ext cx="278737" cy="278737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7429904" y="5593822"/>
            <a:ext cx="281726" cy="281726"/>
            <a:chOff x="0" y="0"/>
            <a:chExt cx="6350000" cy="63500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4" name="Freeform 34"/>
          <p:cNvSpPr/>
          <p:nvPr/>
        </p:nvSpPr>
        <p:spPr>
          <a:xfrm rot="1884437">
            <a:off x="3205499" y="9158697"/>
            <a:ext cx="1743890" cy="1743890"/>
          </a:xfrm>
          <a:custGeom>
            <a:avLst/>
            <a:gdLst/>
            <a:ahLst/>
            <a:cxnLst/>
            <a:rect l="l" t="t" r="r" b="b"/>
            <a:pathLst>
              <a:path w="1743890" h="1743890">
                <a:moveTo>
                  <a:pt x="0" y="0"/>
                </a:moveTo>
                <a:lnTo>
                  <a:pt x="1743890" y="0"/>
                </a:lnTo>
                <a:lnTo>
                  <a:pt x="1743890" y="1743890"/>
                </a:lnTo>
                <a:lnTo>
                  <a:pt x="0" y="17438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2700000">
            <a:off x="5993331" y="9269379"/>
            <a:ext cx="1300489" cy="1757417"/>
          </a:xfrm>
          <a:custGeom>
            <a:avLst/>
            <a:gdLst/>
            <a:ahLst/>
            <a:cxnLst/>
            <a:rect l="l" t="t" r="r" b="b"/>
            <a:pathLst>
              <a:path w="1300489" h="1757417">
                <a:moveTo>
                  <a:pt x="0" y="0"/>
                </a:moveTo>
                <a:lnTo>
                  <a:pt x="1300489" y="0"/>
                </a:lnTo>
                <a:lnTo>
                  <a:pt x="1300489" y="1757417"/>
                </a:lnTo>
                <a:lnTo>
                  <a:pt x="0" y="175741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1543916" y="8990377"/>
            <a:ext cx="1781268" cy="1758597"/>
          </a:xfrm>
          <a:custGeom>
            <a:avLst/>
            <a:gdLst/>
            <a:ahLst/>
            <a:cxnLst/>
            <a:rect l="l" t="t" r="r" b="b"/>
            <a:pathLst>
              <a:path w="1781268" h="1758597">
                <a:moveTo>
                  <a:pt x="0" y="0"/>
                </a:moveTo>
                <a:lnTo>
                  <a:pt x="1781268" y="0"/>
                </a:lnTo>
                <a:lnTo>
                  <a:pt x="1781268" y="1758598"/>
                </a:lnTo>
                <a:lnTo>
                  <a:pt x="0" y="175859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rot="-1580827">
            <a:off x="2808381" y="-39175"/>
            <a:ext cx="1554005" cy="862378"/>
          </a:xfrm>
          <a:custGeom>
            <a:avLst/>
            <a:gdLst/>
            <a:ahLst/>
            <a:cxnLst/>
            <a:rect l="l" t="t" r="r" b="b"/>
            <a:pathLst>
              <a:path w="1554005" h="862378">
                <a:moveTo>
                  <a:pt x="0" y="0"/>
                </a:moveTo>
                <a:lnTo>
                  <a:pt x="1554005" y="0"/>
                </a:lnTo>
                <a:lnTo>
                  <a:pt x="1554005" y="862378"/>
                </a:lnTo>
                <a:lnTo>
                  <a:pt x="0" y="86237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6777281" y="-356740"/>
            <a:ext cx="2203274" cy="1852977"/>
          </a:xfrm>
          <a:custGeom>
            <a:avLst/>
            <a:gdLst/>
            <a:ahLst/>
            <a:cxnLst/>
            <a:rect l="l" t="t" r="r" b="b"/>
            <a:pathLst>
              <a:path w="2203274" h="1852977">
                <a:moveTo>
                  <a:pt x="0" y="0"/>
                </a:moveTo>
                <a:lnTo>
                  <a:pt x="2203275" y="0"/>
                </a:lnTo>
                <a:lnTo>
                  <a:pt x="2203275" y="1852977"/>
                </a:lnTo>
                <a:lnTo>
                  <a:pt x="0" y="185297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5092481" y="262509"/>
            <a:ext cx="1049796" cy="1038344"/>
          </a:xfrm>
          <a:custGeom>
            <a:avLst/>
            <a:gdLst/>
            <a:ahLst/>
            <a:cxnLst/>
            <a:rect l="l" t="t" r="r" b="b"/>
            <a:pathLst>
              <a:path w="1049796" h="1038344">
                <a:moveTo>
                  <a:pt x="0" y="0"/>
                </a:moveTo>
                <a:lnTo>
                  <a:pt x="1049796" y="0"/>
                </a:lnTo>
                <a:lnTo>
                  <a:pt x="1049796" y="1038344"/>
                </a:lnTo>
                <a:lnTo>
                  <a:pt x="0" y="103834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7909720" y="2052518"/>
            <a:ext cx="2165250" cy="3236107"/>
            <a:chOff x="0" y="0"/>
            <a:chExt cx="2887000" cy="431480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887000" cy="4314809"/>
            </a:xfrm>
            <a:custGeom>
              <a:avLst/>
              <a:gdLst/>
              <a:ahLst/>
              <a:cxnLst/>
              <a:rect l="l" t="t" r="r" b="b"/>
              <a:pathLst>
                <a:path w="2887000" h="4314809">
                  <a:moveTo>
                    <a:pt x="0" y="0"/>
                  </a:moveTo>
                  <a:lnTo>
                    <a:pt x="2887000" y="0"/>
                  </a:lnTo>
                  <a:lnTo>
                    <a:pt x="2887000" y="4314809"/>
                  </a:lnTo>
                  <a:lnTo>
                    <a:pt x="0" y="43148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 rot="2582909">
              <a:off x="461363" y="397860"/>
              <a:ext cx="1487266" cy="1697088"/>
            </a:xfrm>
            <a:custGeom>
              <a:avLst/>
              <a:gdLst/>
              <a:ahLst/>
              <a:cxnLst/>
              <a:rect l="l" t="t" r="r" b="b"/>
              <a:pathLst>
                <a:path w="1487266" h="1697088">
                  <a:moveTo>
                    <a:pt x="0" y="0"/>
                  </a:moveTo>
                  <a:lnTo>
                    <a:pt x="1487266" y="0"/>
                  </a:lnTo>
                  <a:lnTo>
                    <a:pt x="1487266" y="1697089"/>
                  </a:lnTo>
                  <a:lnTo>
                    <a:pt x="0" y="16970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-8100000">
              <a:off x="935191" y="2176228"/>
              <a:ext cx="1487266" cy="1697088"/>
            </a:xfrm>
            <a:custGeom>
              <a:avLst/>
              <a:gdLst/>
              <a:ahLst/>
              <a:cxnLst/>
              <a:rect l="l" t="t" r="r" b="b"/>
              <a:pathLst>
                <a:path w="1487266" h="1697088">
                  <a:moveTo>
                    <a:pt x="0" y="0"/>
                  </a:moveTo>
                  <a:lnTo>
                    <a:pt x="1487267" y="0"/>
                  </a:lnTo>
                  <a:lnTo>
                    <a:pt x="1487267" y="1697088"/>
                  </a:lnTo>
                  <a:lnTo>
                    <a:pt x="0" y="16970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5" name="Group 45"/>
          <p:cNvGrpSpPr/>
          <p:nvPr/>
        </p:nvGrpSpPr>
        <p:grpSpPr>
          <a:xfrm>
            <a:off x="10814413" y="2001393"/>
            <a:ext cx="2165250" cy="3236107"/>
            <a:chOff x="0" y="0"/>
            <a:chExt cx="2887000" cy="4314809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2887000" cy="4314809"/>
            </a:xfrm>
            <a:custGeom>
              <a:avLst/>
              <a:gdLst/>
              <a:ahLst/>
              <a:cxnLst/>
              <a:rect l="l" t="t" r="r" b="b"/>
              <a:pathLst>
                <a:path w="2887000" h="4314809">
                  <a:moveTo>
                    <a:pt x="0" y="0"/>
                  </a:moveTo>
                  <a:lnTo>
                    <a:pt x="2887000" y="0"/>
                  </a:lnTo>
                  <a:lnTo>
                    <a:pt x="2887000" y="4314809"/>
                  </a:lnTo>
                  <a:lnTo>
                    <a:pt x="0" y="43148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 rot="2582909">
              <a:off x="461363" y="397860"/>
              <a:ext cx="1487266" cy="1697088"/>
            </a:xfrm>
            <a:custGeom>
              <a:avLst/>
              <a:gdLst/>
              <a:ahLst/>
              <a:cxnLst/>
              <a:rect l="l" t="t" r="r" b="b"/>
              <a:pathLst>
                <a:path w="1487266" h="1697088">
                  <a:moveTo>
                    <a:pt x="0" y="0"/>
                  </a:moveTo>
                  <a:lnTo>
                    <a:pt x="1487266" y="0"/>
                  </a:lnTo>
                  <a:lnTo>
                    <a:pt x="1487266" y="1697089"/>
                  </a:lnTo>
                  <a:lnTo>
                    <a:pt x="0" y="16970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 rot="-8100000">
              <a:off x="935191" y="2176228"/>
              <a:ext cx="1487266" cy="1697088"/>
            </a:xfrm>
            <a:custGeom>
              <a:avLst/>
              <a:gdLst/>
              <a:ahLst/>
              <a:cxnLst/>
              <a:rect l="l" t="t" r="r" b="b"/>
              <a:pathLst>
                <a:path w="1487266" h="1697088">
                  <a:moveTo>
                    <a:pt x="0" y="0"/>
                  </a:moveTo>
                  <a:lnTo>
                    <a:pt x="1487267" y="0"/>
                  </a:lnTo>
                  <a:lnTo>
                    <a:pt x="1487267" y="1697088"/>
                  </a:lnTo>
                  <a:lnTo>
                    <a:pt x="0" y="16970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9" name="Group 49"/>
          <p:cNvGrpSpPr/>
          <p:nvPr/>
        </p:nvGrpSpPr>
        <p:grpSpPr>
          <a:xfrm>
            <a:off x="2438626" y="2001393"/>
            <a:ext cx="2165250" cy="3236107"/>
            <a:chOff x="0" y="0"/>
            <a:chExt cx="2887000" cy="4314809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2887000" cy="4314809"/>
            </a:xfrm>
            <a:custGeom>
              <a:avLst/>
              <a:gdLst/>
              <a:ahLst/>
              <a:cxnLst/>
              <a:rect l="l" t="t" r="r" b="b"/>
              <a:pathLst>
                <a:path w="2887000" h="4314809">
                  <a:moveTo>
                    <a:pt x="0" y="0"/>
                  </a:moveTo>
                  <a:lnTo>
                    <a:pt x="2887000" y="0"/>
                  </a:lnTo>
                  <a:lnTo>
                    <a:pt x="2887000" y="4314809"/>
                  </a:lnTo>
                  <a:lnTo>
                    <a:pt x="0" y="43148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>
              <a:off x="327427" y="927656"/>
              <a:ext cx="2232146" cy="1136365"/>
            </a:xfrm>
            <a:custGeom>
              <a:avLst/>
              <a:gdLst/>
              <a:ahLst/>
              <a:cxnLst/>
              <a:rect l="l" t="t" r="r" b="b"/>
              <a:pathLst>
                <a:path w="2232146" h="1136365">
                  <a:moveTo>
                    <a:pt x="0" y="0"/>
                  </a:moveTo>
                  <a:lnTo>
                    <a:pt x="2232146" y="0"/>
                  </a:lnTo>
                  <a:lnTo>
                    <a:pt x="2232146" y="1136365"/>
                  </a:lnTo>
                  <a:lnTo>
                    <a:pt x="0" y="11363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:asvg="http://schemas.microsoft.com/office/drawing/2016/SVG/main" r:embed="rId3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 rot="-10800000">
              <a:off x="327427" y="2250788"/>
              <a:ext cx="2232146" cy="1136365"/>
            </a:xfrm>
            <a:custGeom>
              <a:avLst/>
              <a:gdLst/>
              <a:ahLst/>
              <a:cxnLst/>
              <a:rect l="l" t="t" r="r" b="b"/>
              <a:pathLst>
                <a:path w="2232146" h="1136365">
                  <a:moveTo>
                    <a:pt x="0" y="0"/>
                  </a:moveTo>
                  <a:lnTo>
                    <a:pt x="2232146" y="0"/>
                  </a:lnTo>
                  <a:lnTo>
                    <a:pt x="2232146" y="1136366"/>
                  </a:lnTo>
                  <a:lnTo>
                    <a:pt x="0" y="1136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:asvg="http://schemas.microsoft.com/office/drawing/2016/SVG/main" r:embed="rId3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3" name="Group 53"/>
          <p:cNvGrpSpPr/>
          <p:nvPr/>
        </p:nvGrpSpPr>
        <p:grpSpPr>
          <a:xfrm>
            <a:off x="13362087" y="2052518"/>
            <a:ext cx="2165250" cy="3236107"/>
            <a:chOff x="0" y="0"/>
            <a:chExt cx="2887000" cy="4314809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2887000" cy="4314809"/>
            </a:xfrm>
            <a:custGeom>
              <a:avLst/>
              <a:gdLst/>
              <a:ahLst/>
              <a:cxnLst/>
              <a:rect l="l" t="t" r="r" b="b"/>
              <a:pathLst>
                <a:path w="2887000" h="4314809">
                  <a:moveTo>
                    <a:pt x="0" y="0"/>
                  </a:moveTo>
                  <a:lnTo>
                    <a:pt x="2887000" y="0"/>
                  </a:lnTo>
                  <a:lnTo>
                    <a:pt x="2887000" y="4314809"/>
                  </a:lnTo>
                  <a:lnTo>
                    <a:pt x="0" y="43148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>
              <a:off x="390880" y="1095610"/>
              <a:ext cx="2105240" cy="1936821"/>
            </a:xfrm>
            <a:custGeom>
              <a:avLst/>
              <a:gdLst/>
              <a:ahLst/>
              <a:cxnLst/>
              <a:rect l="l" t="t" r="r" b="b"/>
              <a:pathLst>
                <a:path w="2105240" h="1936821">
                  <a:moveTo>
                    <a:pt x="0" y="0"/>
                  </a:moveTo>
                  <a:lnTo>
                    <a:pt x="2105240" y="0"/>
                  </a:lnTo>
                  <a:lnTo>
                    <a:pt x="2105240" y="1936821"/>
                  </a:lnTo>
                  <a:lnTo>
                    <a:pt x="0" y="19368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>
                <a:extLst>
                  <a:ext uri="{96DAC541-7B7A-43D3-8B79-37D633B846F1}">
                    <asvg:svgBlip xmlns:asvg="http://schemas.microsoft.com/office/drawing/2016/SVG/main" r:embed="rId4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6" name="Group 56"/>
          <p:cNvGrpSpPr/>
          <p:nvPr/>
        </p:nvGrpSpPr>
        <p:grpSpPr>
          <a:xfrm>
            <a:off x="5084796" y="2052518"/>
            <a:ext cx="2165250" cy="3236107"/>
            <a:chOff x="0" y="0"/>
            <a:chExt cx="2887000" cy="4314809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2887000" cy="4314809"/>
            </a:xfrm>
            <a:custGeom>
              <a:avLst/>
              <a:gdLst/>
              <a:ahLst/>
              <a:cxnLst/>
              <a:rect l="l" t="t" r="r" b="b"/>
              <a:pathLst>
                <a:path w="2887000" h="4314809">
                  <a:moveTo>
                    <a:pt x="0" y="0"/>
                  </a:moveTo>
                  <a:lnTo>
                    <a:pt x="2887000" y="0"/>
                  </a:lnTo>
                  <a:lnTo>
                    <a:pt x="2887000" y="4314809"/>
                  </a:lnTo>
                  <a:lnTo>
                    <a:pt x="0" y="43148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4">
                <a:extLst>
                  <a:ext uri="{96DAC541-7B7A-43D3-8B79-37D633B846F1}">
                    <asvg:svgBlip xmlns:asvg="http://schemas.microsoft.com/office/drawing/2016/SVG/main" r:embed="rId4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>
              <a:off x="390880" y="1291760"/>
              <a:ext cx="2105240" cy="1795196"/>
            </a:xfrm>
            <a:custGeom>
              <a:avLst/>
              <a:gdLst/>
              <a:ahLst/>
              <a:cxnLst/>
              <a:rect l="l" t="t" r="r" b="b"/>
              <a:pathLst>
                <a:path w="2105240" h="1795196">
                  <a:moveTo>
                    <a:pt x="0" y="0"/>
                  </a:moveTo>
                  <a:lnTo>
                    <a:pt x="2105240" y="0"/>
                  </a:lnTo>
                  <a:lnTo>
                    <a:pt x="2105240" y="1795196"/>
                  </a:lnTo>
                  <a:lnTo>
                    <a:pt x="0" y="1795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6">
                <a:extLst>
                  <a:ext uri="{96DAC541-7B7A-43D3-8B79-37D633B846F1}">
                    <asvg:svgBlip xmlns:asvg="http://schemas.microsoft.com/office/drawing/2016/SVG/main" r:embed="rId4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9" name="Group 59"/>
          <p:cNvGrpSpPr/>
          <p:nvPr/>
        </p:nvGrpSpPr>
        <p:grpSpPr>
          <a:xfrm>
            <a:off x="2697729" y="5622177"/>
            <a:ext cx="2188473" cy="3270816"/>
            <a:chOff x="0" y="0"/>
            <a:chExt cx="2917964" cy="4361087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2917964" cy="4361087"/>
            </a:xfrm>
            <a:custGeom>
              <a:avLst/>
              <a:gdLst/>
              <a:ahLst/>
              <a:cxnLst/>
              <a:rect l="l" t="t" r="r" b="b"/>
              <a:pathLst>
                <a:path w="2917964" h="4361087">
                  <a:moveTo>
                    <a:pt x="0" y="0"/>
                  </a:moveTo>
                  <a:lnTo>
                    <a:pt x="2917964" y="0"/>
                  </a:lnTo>
                  <a:lnTo>
                    <a:pt x="2917964" y="4361087"/>
                  </a:lnTo>
                  <a:lnTo>
                    <a:pt x="0" y="436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TextBox 61"/>
            <p:cNvSpPr txBox="1"/>
            <p:nvPr/>
          </p:nvSpPr>
          <p:spPr>
            <a:xfrm>
              <a:off x="445628" y="771696"/>
              <a:ext cx="2026708" cy="2591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6360"/>
                </a:lnSpc>
                <a:spcBef>
                  <a:spcPct val="0"/>
                </a:spcBef>
              </a:pPr>
              <a:r>
                <a:rPr lang="en-US" sz="11685" b="1" u="none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A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5333172" y="5622177"/>
            <a:ext cx="2188473" cy="3270816"/>
            <a:chOff x="0" y="0"/>
            <a:chExt cx="2917964" cy="4361087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2917964" cy="4361087"/>
            </a:xfrm>
            <a:custGeom>
              <a:avLst/>
              <a:gdLst/>
              <a:ahLst/>
              <a:cxnLst/>
              <a:rect l="l" t="t" r="r" b="b"/>
              <a:pathLst>
                <a:path w="2917964" h="4361087">
                  <a:moveTo>
                    <a:pt x="0" y="0"/>
                  </a:moveTo>
                  <a:lnTo>
                    <a:pt x="2917964" y="0"/>
                  </a:lnTo>
                  <a:lnTo>
                    <a:pt x="2917964" y="4361087"/>
                  </a:lnTo>
                  <a:lnTo>
                    <a:pt x="0" y="436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TextBox 64"/>
            <p:cNvSpPr txBox="1"/>
            <p:nvPr/>
          </p:nvSpPr>
          <p:spPr>
            <a:xfrm>
              <a:off x="445628" y="771696"/>
              <a:ext cx="2026708" cy="2591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6360"/>
                </a:lnSpc>
                <a:spcBef>
                  <a:spcPct val="0"/>
                </a:spcBef>
              </a:pPr>
              <a:r>
                <a:rPr lang="en-US" sz="11685" b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B</a:t>
              </a: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0841011" y="5561249"/>
            <a:ext cx="2188473" cy="3270816"/>
            <a:chOff x="0" y="0"/>
            <a:chExt cx="2917964" cy="4361087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2917964" cy="4361087"/>
            </a:xfrm>
            <a:custGeom>
              <a:avLst/>
              <a:gdLst/>
              <a:ahLst/>
              <a:cxnLst/>
              <a:rect l="l" t="t" r="r" b="b"/>
              <a:pathLst>
                <a:path w="2917964" h="4361087">
                  <a:moveTo>
                    <a:pt x="0" y="0"/>
                  </a:moveTo>
                  <a:lnTo>
                    <a:pt x="2917964" y="0"/>
                  </a:lnTo>
                  <a:lnTo>
                    <a:pt x="2917964" y="4361087"/>
                  </a:lnTo>
                  <a:lnTo>
                    <a:pt x="0" y="436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7" name="TextBox 67"/>
            <p:cNvSpPr txBox="1"/>
            <p:nvPr/>
          </p:nvSpPr>
          <p:spPr>
            <a:xfrm>
              <a:off x="445628" y="771696"/>
              <a:ext cx="2026708" cy="2591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6360"/>
                </a:lnSpc>
                <a:spcBef>
                  <a:spcPct val="0"/>
                </a:spcBef>
              </a:pPr>
              <a:r>
                <a:rPr lang="en-US" sz="11685" b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C</a:t>
              </a: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3325184" y="5593822"/>
            <a:ext cx="2188473" cy="3270816"/>
            <a:chOff x="0" y="0"/>
            <a:chExt cx="2917964" cy="4361087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2917964" cy="4361087"/>
            </a:xfrm>
            <a:custGeom>
              <a:avLst/>
              <a:gdLst/>
              <a:ahLst/>
              <a:cxnLst/>
              <a:rect l="l" t="t" r="r" b="b"/>
              <a:pathLst>
                <a:path w="2917964" h="4361087">
                  <a:moveTo>
                    <a:pt x="0" y="0"/>
                  </a:moveTo>
                  <a:lnTo>
                    <a:pt x="2917964" y="0"/>
                  </a:lnTo>
                  <a:lnTo>
                    <a:pt x="2917964" y="4361087"/>
                  </a:lnTo>
                  <a:lnTo>
                    <a:pt x="0" y="436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0" name="TextBox 70"/>
            <p:cNvSpPr txBox="1"/>
            <p:nvPr/>
          </p:nvSpPr>
          <p:spPr>
            <a:xfrm>
              <a:off x="445628" y="771696"/>
              <a:ext cx="2026708" cy="2591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6360"/>
                </a:lnSpc>
                <a:spcBef>
                  <a:spcPct val="0"/>
                </a:spcBef>
              </a:pPr>
              <a:r>
                <a:rPr lang="en-US" sz="11685" b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H</a:t>
              </a: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8049764" y="5622177"/>
            <a:ext cx="2188473" cy="3270816"/>
            <a:chOff x="0" y="0"/>
            <a:chExt cx="2917964" cy="4361087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2917964" cy="4361087"/>
            </a:xfrm>
            <a:custGeom>
              <a:avLst/>
              <a:gdLst/>
              <a:ahLst/>
              <a:cxnLst/>
              <a:rect l="l" t="t" r="r" b="b"/>
              <a:pathLst>
                <a:path w="2917964" h="4361087">
                  <a:moveTo>
                    <a:pt x="0" y="0"/>
                  </a:moveTo>
                  <a:lnTo>
                    <a:pt x="2917964" y="0"/>
                  </a:lnTo>
                  <a:lnTo>
                    <a:pt x="2917964" y="4361087"/>
                  </a:lnTo>
                  <a:lnTo>
                    <a:pt x="0" y="436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3" name="TextBox 73"/>
            <p:cNvSpPr txBox="1"/>
            <p:nvPr/>
          </p:nvSpPr>
          <p:spPr>
            <a:xfrm>
              <a:off x="445628" y="771696"/>
              <a:ext cx="2026708" cy="2591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6360"/>
                </a:lnSpc>
                <a:spcBef>
                  <a:spcPct val="0"/>
                </a:spcBef>
              </a:pPr>
              <a:r>
                <a:rPr lang="en-US" sz="11685" b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E</a:t>
              </a:r>
            </a:p>
          </p:txBody>
        </p:sp>
      </p:grpSp>
      <p:pic>
        <p:nvPicPr>
          <p:cNvPr id="74" name="T4">
            <a:hlinkClick r:id="" action="ppaction://media"/>
            <a:extLst>
              <a:ext uri="{FF2B5EF4-FFF2-40B4-BE49-F238E27FC236}">
                <a16:creationId xmlns:a16="http://schemas.microsoft.com/office/drawing/2014/main" id="{124A9208-0156-32C3-7F91-D7C758AE8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77751" y="38419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2"/>
    </mc:Choice>
    <mc:Fallback>
      <p:transition spd="slow" advTm="3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2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23457E-7 L -0.28334 0.34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67" y="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85185E-6 L 0.15981 0.354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6" y="17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23457E-7 L 0.16276 0.3493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4" y="17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23457E-7 L -0.14123 0.3493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66" y="17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-1.85185E-6 L 0.14019 0.3543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17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0185" b="-3759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35946" y="5389072"/>
            <a:ext cx="711081" cy="700738"/>
          </a:xfrm>
          <a:custGeom>
            <a:avLst/>
            <a:gdLst/>
            <a:ahLst/>
            <a:cxnLst/>
            <a:rect l="l" t="t" r="r" b="b"/>
            <a:pathLst>
              <a:path w="711081" h="700738">
                <a:moveTo>
                  <a:pt x="0" y="0"/>
                </a:moveTo>
                <a:lnTo>
                  <a:pt x="711081" y="0"/>
                </a:lnTo>
                <a:lnTo>
                  <a:pt x="711081" y="700738"/>
                </a:lnTo>
                <a:lnTo>
                  <a:pt x="0" y="7007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400774">
            <a:off x="15308993" y="823766"/>
            <a:ext cx="760021" cy="664673"/>
          </a:xfrm>
          <a:custGeom>
            <a:avLst/>
            <a:gdLst/>
            <a:ahLst/>
            <a:cxnLst/>
            <a:rect l="l" t="t" r="r" b="b"/>
            <a:pathLst>
              <a:path w="760021" h="664673">
                <a:moveTo>
                  <a:pt x="0" y="0"/>
                </a:moveTo>
                <a:lnTo>
                  <a:pt x="760020" y="0"/>
                </a:lnTo>
                <a:lnTo>
                  <a:pt x="760020" y="664673"/>
                </a:lnTo>
                <a:lnTo>
                  <a:pt x="0" y="6646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400774">
            <a:off x="1981599" y="3908653"/>
            <a:ext cx="802518" cy="701839"/>
          </a:xfrm>
          <a:custGeom>
            <a:avLst/>
            <a:gdLst/>
            <a:ahLst/>
            <a:cxnLst/>
            <a:rect l="l" t="t" r="r" b="b"/>
            <a:pathLst>
              <a:path w="802518" h="701839">
                <a:moveTo>
                  <a:pt x="0" y="0"/>
                </a:moveTo>
                <a:lnTo>
                  <a:pt x="802518" y="0"/>
                </a:lnTo>
                <a:lnTo>
                  <a:pt x="802518" y="701838"/>
                </a:lnTo>
                <a:lnTo>
                  <a:pt x="0" y="7018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885401">
            <a:off x="16750282" y="9091888"/>
            <a:ext cx="476153" cy="393024"/>
            <a:chOff x="0" y="0"/>
            <a:chExt cx="2138680" cy="1765300"/>
          </a:xfrm>
        </p:grpSpPr>
        <p:sp>
          <p:nvSpPr>
            <p:cNvPr id="7" name="Freeform 7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9FB4FF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2846593">
            <a:off x="2051126" y="1216490"/>
            <a:ext cx="663464" cy="349522"/>
            <a:chOff x="0" y="0"/>
            <a:chExt cx="1610360" cy="848360"/>
          </a:xfrm>
        </p:grpSpPr>
        <p:sp>
          <p:nvSpPr>
            <p:cNvPr id="9" name="Freeform 9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EA9E0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1879654">
            <a:off x="15731503" y="5657176"/>
            <a:ext cx="663464" cy="349522"/>
            <a:chOff x="0" y="0"/>
            <a:chExt cx="1610360" cy="848360"/>
          </a:xfrm>
        </p:grpSpPr>
        <p:sp>
          <p:nvSpPr>
            <p:cNvPr id="11" name="Freeform 11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A7E8CE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7348532">
            <a:off x="767584" y="7074168"/>
            <a:ext cx="663464" cy="349522"/>
            <a:chOff x="0" y="0"/>
            <a:chExt cx="1610360" cy="848360"/>
          </a:xfrm>
        </p:grpSpPr>
        <p:sp>
          <p:nvSpPr>
            <p:cNvPr id="13" name="Freeform 1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EA9E0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887837" y="5248209"/>
            <a:ext cx="281726" cy="281726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7E8CE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5786522" y="2899267"/>
            <a:ext cx="281726" cy="281726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7E8C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910649" y="700382"/>
            <a:ext cx="281726" cy="28172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7E8CE"/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16942637" y="1611822"/>
            <a:ext cx="659355" cy="656957"/>
          </a:xfrm>
          <a:custGeom>
            <a:avLst/>
            <a:gdLst/>
            <a:ahLst/>
            <a:cxnLst/>
            <a:rect l="l" t="t" r="r" b="b"/>
            <a:pathLst>
              <a:path w="659355" h="656957">
                <a:moveTo>
                  <a:pt x="0" y="0"/>
                </a:moveTo>
                <a:lnTo>
                  <a:pt x="659355" y="0"/>
                </a:lnTo>
                <a:lnTo>
                  <a:pt x="659355" y="656958"/>
                </a:lnTo>
                <a:lnTo>
                  <a:pt x="0" y="6569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2172400" y="2640383"/>
            <a:ext cx="1564185" cy="2337777"/>
            <a:chOff x="0" y="0"/>
            <a:chExt cx="2085580" cy="311703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085580" cy="3117036"/>
            </a:xfrm>
            <a:custGeom>
              <a:avLst/>
              <a:gdLst/>
              <a:ahLst/>
              <a:cxnLst/>
              <a:rect l="l" t="t" r="r" b="b"/>
              <a:pathLst>
                <a:path w="2085580" h="3117036">
                  <a:moveTo>
                    <a:pt x="0" y="0"/>
                  </a:moveTo>
                  <a:lnTo>
                    <a:pt x="2085580" y="0"/>
                  </a:lnTo>
                  <a:lnTo>
                    <a:pt x="2085580" y="3117036"/>
                  </a:lnTo>
                  <a:lnTo>
                    <a:pt x="0" y="3117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271345" y="115093"/>
              <a:ext cx="1542891" cy="26557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6739"/>
                </a:lnSpc>
                <a:spcBef>
                  <a:spcPct val="0"/>
                </a:spcBef>
              </a:pPr>
              <a:r>
                <a:rPr lang="en-US" sz="11956" b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N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551415" y="2613881"/>
            <a:ext cx="1772097" cy="2471441"/>
            <a:chOff x="0" y="0"/>
            <a:chExt cx="2362796" cy="3295255"/>
          </a:xfrm>
        </p:grpSpPr>
        <p:sp>
          <p:nvSpPr>
            <p:cNvPr id="25" name="Freeform 25"/>
            <p:cNvSpPr/>
            <p:nvPr/>
          </p:nvSpPr>
          <p:spPr>
            <a:xfrm rot="315885">
              <a:off x="138608" y="89110"/>
              <a:ext cx="2085580" cy="3117036"/>
            </a:xfrm>
            <a:custGeom>
              <a:avLst/>
              <a:gdLst/>
              <a:ahLst/>
              <a:cxnLst/>
              <a:rect l="l" t="t" r="r" b="b"/>
              <a:pathLst>
                <a:path w="2085580" h="3117036">
                  <a:moveTo>
                    <a:pt x="0" y="0"/>
                  </a:moveTo>
                  <a:lnTo>
                    <a:pt x="2085580" y="0"/>
                  </a:lnTo>
                  <a:lnTo>
                    <a:pt x="2085580" y="3117035"/>
                  </a:lnTo>
                  <a:lnTo>
                    <a:pt x="0" y="3117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 rot="315885">
              <a:off x="471172" y="204690"/>
              <a:ext cx="1441655" cy="26557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6739"/>
                </a:lnSpc>
                <a:spcBef>
                  <a:spcPct val="0"/>
                </a:spcBef>
              </a:pPr>
              <a:r>
                <a:rPr lang="en-US" sz="11956" b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C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360628" y="2626842"/>
            <a:ext cx="1730341" cy="2445519"/>
            <a:chOff x="0" y="0"/>
            <a:chExt cx="2307121" cy="3260692"/>
          </a:xfrm>
        </p:grpSpPr>
        <p:sp>
          <p:nvSpPr>
            <p:cNvPr id="28" name="Freeform 28"/>
            <p:cNvSpPr/>
            <p:nvPr/>
          </p:nvSpPr>
          <p:spPr>
            <a:xfrm rot="250669">
              <a:off x="110770" y="71828"/>
              <a:ext cx="2085580" cy="3117036"/>
            </a:xfrm>
            <a:custGeom>
              <a:avLst/>
              <a:gdLst/>
              <a:ahLst/>
              <a:cxnLst/>
              <a:rect l="l" t="t" r="r" b="b"/>
              <a:pathLst>
                <a:path w="2085580" h="3117036">
                  <a:moveTo>
                    <a:pt x="0" y="0"/>
                  </a:moveTo>
                  <a:lnTo>
                    <a:pt x="2085581" y="0"/>
                  </a:lnTo>
                  <a:lnTo>
                    <a:pt x="2085581" y="3117036"/>
                  </a:lnTo>
                  <a:lnTo>
                    <a:pt x="0" y="3117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 rot="250669">
              <a:off x="130686" y="214605"/>
              <a:ext cx="2062404" cy="26557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6739"/>
                </a:lnSpc>
                <a:spcBef>
                  <a:spcPct val="0"/>
                </a:spcBef>
              </a:pPr>
              <a:r>
                <a:rPr lang="en-US" sz="11956" b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M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6481231" y="5909306"/>
            <a:ext cx="1747457" cy="2456204"/>
            <a:chOff x="0" y="0"/>
            <a:chExt cx="2329942" cy="3274939"/>
          </a:xfrm>
        </p:grpSpPr>
        <p:sp>
          <p:nvSpPr>
            <p:cNvPr id="31" name="Freeform 31"/>
            <p:cNvSpPr/>
            <p:nvPr/>
          </p:nvSpPr>
          <p:spPr>
            <a:xfrm rot="277282">
              <a:off x="122181" y="78952"/>
              <a:ext cx="2085580" cy="3117036"/>
            </a:xfrm>
            <a:custGeom>
              <a:avLst/>
              <a:gdLst/>
              <a:ahLst/>
              <a:cxnLst/>
              <a:rect l="l" t="t" r="r" b="b"/>
              <a:pathLst>
                <a:path w="2085580" h="3117036">
                  <a:moveTo>
                    <a:pt x="0" y="0"/>
                  </a:moveTo>
                  <a:lnTo>
                    <a:pt x="2085580" y="0"/>
                  </a:lnTo>
                  <a:lnTo>
                    <a:pt x="2085580" y="3117035"/>
                  </a:lnTo>
                  <a:lnTo>
                    <a:pt x="0" y="3117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TextBox 32"/>
            <p:cNvSpPr txBox="1"/>
            <p:nvPr/>
          </p:nvSpPr>
          <p:spPr>
            <a:xfrm rot="277282">
              <a:off x="359556" y="195662"/>
              <a:ext cx="1629249" cy="26557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6739"/>
                </a:lnSpc>
                <a:spcBef>
                  <a:spcPct val="0"/>
                </a:spcBef>
              </a:pPr>
              <a:r>
                <a:rPr lang="en-US" sz="11956" b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B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0225542" y="2825866"/>
            <a:ext cx="1764077" cy="2466501"/>
            <a:chOff x="0" y="0"/>
            <a:chExt cx="2352103" cy="3288668"/>
          </a:xfrm>
        </p:grpSpPr>
        <p:sp>
          <p:nvSpPr>
            <p:cNvPr id="34" name="Freeform 34"/>
            <p:cNvSpPr/>
            <p:nvPr/>
          </p:nvSpPr>
          <p:spPr>
            <a:xfrm rot="-303283">
              <a:off x="133261" y="85816"/>
              <a:ext cx="2085580" cy="3117036"/>
            </a:xfrm>
            <a:custGeom>
              <a:avLst/>
              <a:gdLst/>
              <a:ahLst/>
              <a:cxnLst/>
              <a:rect l="l" t="t" r="r" b="b"/>
              <a:pathLst>
                <a:path w="2085580" h="3117036">
                  <a:moveTo>
                    <a:pt x="0" y="0"/>
                  </a:moveTo>
                  <a:lnTo>
                    <a:pt x="2085580" y="0"/>
                  </a:lnTo>
                  <a:lnTo>
                    <a:pt x="2085580" y="3117036"/>
                  </a:lnTo>
                  <a:lnTo>
                    <a:pt x="0" y="3117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 rot="-303283">
              <a:off x="281740" y="224270"/>
              <a:ext cx="1768955" cy="26557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6739"/>
                </a:lnSpc>
                <a:spcBef>
                  <a:spcPct val="0"/>
                </a:spcBef>
              </a:pPr>
              <a:r>
                <a:rPr lang="en-US" sz="11956" b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Ơ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456861" y="3119062"/>
            <a:ext cx="1698131" cy="2425192"/>
            <a:chOff x="0" y="0"/>
            <a:chExt cx="2264175" cy="3233589"/>
          </a:xfrm>
        </p:grpSpPr>
        <p:sp>
          <p:nvSpPr>
            <p:cNvPr id="37" name="Freeform 37"/>
            <p:cNvSpPr/>
            <p:nvPr/>
          </p:nvSpPr>
          <p:spPr>
            <a:xfrm rot="-201016">
              <a:off x="89297" y="58277"/>
              <a:ext cx="2085580" cy="3117036"/>
            </a:xfrm>
            <a:custGeom>
              <a:avLst/>
              <a:gdLst/>
              <a:ahLst/>
              <a:cxnLst/>
              <a:rect l="l" t="t" r="r" b="b"/>
              <a:pathLst>
                <a:path w="2085580" h="3117036">
                  <a:moveTo>
                    <a:pt x="0" y="0"/>
                  </a:moveTo>
                  <a:lnTo>
                    <a:pt x="2085581" y="0"/>
                  </a:lnTo>
                  <a:lnTo>
                    <a:pt x="2085581" y="3117036"/>
                  </a:lnTo>
                  <a:lnTo>
                    <a:pt x="0" y="3117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 rot="-201016">
              <a:off x="235035" y="173573"/>
              <a:ext cx="1808164" cy="26557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6739"/>
                </a:lnSpc>
                <a:spcBef>
                  <a:spcPct val="0"/>
                </a:spcBef>
              </a:pPr>
              <a:r>
                <a:rPr lang="en-US" sz="11956" b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Ả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0302029" y="6095491"/>
            <a:ext cx="1668337" cy="2406142"/>
            <a:chOff x="0" y="0"/>
            <a:chExt cx="2224449" cy="3208189"/>
          </a:xfrm>
        </p:grpSpPr>
        <p:sp>
          <p:nvSpPr>
            <p:cNvPr id="40" name="Freeform 40"/>
            <p:cNvSpPr/>
            <p:nvPr/>
          </p:nvSpPr>
          <p:spPr>
            <a:xfrm rot="155564">
              <a:off x="69434" y="45577"/>
              <a:ext cx="2085580" cy="3117036"/>
            </a:xfrm>
            <a:custGeom>
              <a:avLst/>
              <a:gdLst/>
              <a:ahLst/>
              <a:cxnLst/>
              <a:rect l="l" t="t" r="r" b="b"/>
              <a:pathLst>
                <a:path w="2085580" h="3117036">
                  <a:moveTo>
                    <a:pt x="0" y="0"/>
                  </a:moveTo>
                  <a:lnTo>
                    <a:pt x="2085581" y="0"/>
                  </a:lnTo>
                  <a:lnTo>
                    <a:pt x="2085581" y="3117035"/>
                  </a:lnTo>
                  <a:lnTo>
                    <a:pt x="0" y="3117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TextBox 41"/>
            <p:cNvSpPr txBox="1"/>
            <p:nvPr/>
          </p:nvSpPr>
          <p:spPr>
            <a:xfrm rot="155564">
              <a:off x="299579" y="162033"/>
              <a:ext cx="1635634" cy="26557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6739"/>
                </a:lnSpc>
                <a:spcBef>
                  <a:spcPct val="0"/>
                </a:spcBef>
              </a:pPr>
              <a:r>
                <a:rPr lang="en-US" sz="11956" b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N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04832" y="6296619"/>
            <a:ext cx="1669173" cy="2406679"/>
            <a:chOff x="0" y="0"/>
            <a:chExt cx="2225563" cy="3208906"/>
          </a:xfrm>
        </p:grpSpPr>
        <p:sp>
          <p:nvSpPr>
            <p:cNvPr id="43" name="Freeform 43"/>
            <p:cNvSpPr/>
            <p:nvPr/>
          </p:nvSpPr>
          <p:spPr>
            <a:xfrm rot="-156833">
              <a:off x="69992" y="45935"/>
              <a:ext cx="2085580" cy="3117036"/>
            </a:xfrm>
            <a:custGeom>
              <a:avLst/>
              <a:gdLst/>
              <a:ahLst/>
              <a:cxnLst/>
              <a:rect l="l" t="t" r="r" b="b"/>
              <a:pathLst>
                <a:path w="2085580" h="3117036">
                  <a:moveTo>
                    <a:pt x="0" y="0"/>
                  </a:moveTo>
                  <a:lnTo>
                    <a:pt x="2085580" y="0"/>
                  </a:lnTo>
                  <a:lnTo>
                    <a:pt x="2085580" y="3117036"/>
                  </a:lnTo>
                  <a:lnTo>
                    <a:pt x="0" y="3117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TextBox 44"/>
            <p:cNvSpPr txBox="1"/>
            <p:nvPr/>
          </p:nvSpPr>
          <p:spPr>
            <a:xfrm rot="-156833">
              <a:off x="175581" y="162393"/>
              <a:ext cx="1863975" cy="26557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6739"/>
                </a:lnSpc>
                <a:spcBef>
                  <a:spcPct val="0"/>
                </a:spcBef>
              </a:pPr>
              <a:r>
                <a:rPr lang="en-US" sz="11956" b="1">
                  <a:solidFill>
                    <a:srgbClr val="000000"/>
                  </a:solidFill>
                  <a:latin typeface="Saira Heavy"/>
                  <a:ea typeface="Saira Heavy"/>
                  <a:cs typeface="Saira Heavy"/>
                  <a:sym typeface="Saira Heavy"/>
                </a:rPr>
                <a:t>Ạ</a:t>
              </a:r>
            </a:p>
          </p:txBody>
        </p:sp>
      </p:grpSp>
      <p:sp>
        <p:nvSpPr>
          <p:cNvPr id="45" name="Freeform 45"/>
          <p:cNvSpPr/>
          <p:nvPr/>
        </p:nvSpPr>
        <p:spPr>
          <a:xfrm rot="1148755">
            <a:off x="608765" y="2733470"/>
            <a:ext cx="1167220" cy="613321"/>
          </a:xfrm>
          <a:custGeom>
            <a:avLst/>
            <a:gdLst/>
            <a:ahLst/>
            <a:cxnLst/>
            <a:rect l="l" t="t" r="r" b="b"/>
            <a:pathLst>
              <a:path w="1167220" h="613321">
                <a:moveTo>
                  <a:pt x="0" y="0"/>
                </a:moveTo>
                <a:lnTo>
                  <a:pt x="1167220" y="0"/>
                </a:lnTo>
                <a:lnTo>
                  <a:pt x="1167220" y="613321"/>
                </a:lnTo>
                <a:lnTo>
                  <a:pt x="0" y="61332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 rot="-1675118">
            <a:off x="14786245" y="3723187"/>
            <a:ext cx="663483" cy="773126"/>
          </a:xfrm>
          <a:custGeom>
            <a:avLst/>
            <a:gdLst/>
            <a:ahLst/>
            <a:cxnLst/>
            <a:rect l="l" t="t" r="r" b="b"/>
            <a:pathLst>
              <a:path w="663483" h="773126">
                <a:moveTo>
                  <a:pt x="0" y="0"/>
                </a:moveTo>
                <a:lnTo>
                  <a:pt x="663483" y="0"/>
                </a:lnTo>
                <a:lnTo>
                  <a:pt x="663483" y="773127"/>
                </a:lnTo>
                <a:lnTo>
                  <a:pt x="0" y="77312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16942637" y="4109751"/>
            <a:ext cx="633326" cy="631023"/>
          </a:xfrm>
          <a:custGeom>
            <a:avLst/>
            <a:gdLst/>
            <a:ahLst/>
            <a:cxnLst/>
            <a:rect l="l" t="t" r="r" b="b"/>
            <a:pathLst>
              <a:path w="633326" h="631023">
                <a:moveTo>
                  <a:pt x="0" y="0"/>
                </a:moveTo>
                <a:lnTo>
                  <a:pt x="633326" y="0"/>
                </a:lnTo>
                <a:lnTo>
                  <a:pt x="633326" y="631023"/>
                </a:lnTo>
                <a:lnTo>
                  <a:pt x="0" y="63102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1192375" y="8703299"/>
            <a:ext cx="838824" cy="835774"/>
          </a:xfrm>
          <a:custGeom>
            <a:avLst/>
            <a:gdLst/>
            <a:ahLst/>
            <a:cxnLst/>
            <a:rect l="l" t="t" r="r" b="b"/>
            <a:pathLst>
              <a:path w="838824" h="835774">
                <a:moveTo>
                  <a:pt x="0" y="0"/>
                </a:moveTo>
                <a:lnTo>
                  <a:pt x="838824" y="0"/>
                </a:lnTo>
                <a:lnTo>
                  <a:pt x="838824" y="835773"/>
                </a:lnTo>
                <a:lnTo>
                  <a:pt x="0" y="83577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 rot="-6763165">
            <a:off x="16652723" y="6752332"/>
            <a:ext cx="987777" cy="993195"/>
          </a:xfrm>
          <a:custGeom>
            <a:avLst/>
            <a:gdLst/>
            <a:ahLst/>
            <a:cxnLst/>
            <a:rect l="l" t="t" r="r" b="b"/>
            <a:pathLst>
              <a:path w="987777" h="993195">
                <a:moveTo>
                  <a:pt x="0" y="0"/>
                </a:moveTo>
                <a:lnTo>
                  <a:pt x="987778" y="0"/>
                </a:lnTo>
                <a:lnTo>
                  <a:pt x="987778" y="993195"/>
                </a:lnTo>
                <a:lnTo>
                  <a:pt x="0" y="99319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pic>
        <p:nvPicPr>
          <p:cNvPr id="50" name="T8">
            <a:hlinkClick r:id="" action="ppaction://media"/>
            <a:extLst>
              <a:ext uri="{FF2B5EF4-FFF2-40B4-BE49-F238E27FC236}">
                <a16:creationId xmlns:a16="http://schemas.microsoft.com/office/drawing/2014/main" id="{232C48A7-92E2-A1E7-2688-8253A732E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235669" y="40907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9"/>
    </mc:Choice>
    <mc:Fallback>
      <p:transition spd="slow" advTm="3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66</Words>
  <Application>Microsoft Office PowerPoint</Application>
  <PresentationFormat>Custom</PresentationFormat>
  <Paragraphs>35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Asap Bold</vt:lpstr>
      <vt:lpstr>Saira Heavy</vt:lpstr>
      <vt:lpstr>Saira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Nhãn dán và Huy hiệu Trò chơi trí nhớ Bản thuyết trình vui</dc:title>
  <dc:creator>Admin</dc:creator>
  <cp:lastModifiedBy>Admin</cp:lastModifiedBy>
  <cp:revision>2</cp:revision>
  <dcterms:created xsi:type="dcterms:W3CDTF">2006-08-16T00:00:00Z</dcterms:created>
  <dcterms:modified xsi:type="dcterms:W3CDTF">2024-11-12T06:56:51Z</dcterms:modified>
  <dc:identifier>DAGWPi3b4eo</dc:identifier>
</cp:coreProperties>
</file>