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0" r:id="rId2"/>
    <p:sldId id="256" r:id="rId3"/>
    <p:sldId id="257" r:id="rId4"/>
    <p:sldId id="344" r:id="rId5"/>
    <p:sldId id="356" r:id="rId6"/>
    <p:sldId id="349" r:id="rId7"/>
    <p:sldId id="355" r:id="rId8"/>
    <p:sldId id="359" r:id="rId9"/>
    <p:sldId id="360" r:id="rId10"/>
    <p:sldId id="361" r:id="rId11"/>
    <p:sldId id="362" r:id="rId12"/>
    <p:sldId id="363" r:id="rId13"/>
    <p:sldId id="3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400"/>
    <a:srgbClr val="790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782A3-5956-4A6F-B595-9222212666B0}" v="3835" dt="2021-01-07T15:00:41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6404" autoAdjust="0"/>
  </p:normalViewPr>
  <p:slideViewPr>
    <p:cSldViewPr snapToGrid="0">
      <p:cViewPr varScale="1">
        <p:scale>
          <a:sx n="66" d="100"/>
          <a:sy n="66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284.80661" units="1/cm"/>
          <inkml:channelProperty channel="Y" name="resolution" value="502.56134" units="1/cm"/>
          <inkml:channelProperty channel="F" name="resolution" value="4.0315E-5" units="1/dev"/>
          <inkml:channelProperty channel="T" name="resolution" value="1" units="1/dev"/>
        </inkml:channelProperties>
      </inkml:inkSource>
      <inkml:timestamp xml:id="ts0" timeString="2024-12-05T01:58:41.1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29755 17615 200 0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284.80661" units="1/cm"/>
          <inkml:channelProperty channel="Y" name="resolution" value="502.56134" units="1/cm"/>
          <inkml:channelProperty channel="F" name="resolution" value="4.0315E-5" units="1/dev"/>
          <inkml:channelProperty channel="T" name="resolution" value="1" units="1/dev"/>
        </inkml:channelProperties>
      </inkml:inkSource>
      <inkml:timestamp xml:id="ts0" timeString="2024-12-05T02:03:58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32516 12099 200 0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284.80661" units="1/cm"/>
          <inkml:channelProperty channel="Y" name="resolution" value="502.56134" units="1/cm"/>
          <inkml:channelProperty channel="F" name="resolution" value="4.0315E-5" units="1/dev"/>
          <inkml:channelProperty channel="T" name="resolution" value="1" units="1/dev"/>
        </inkml:channelProperties>
      </inkml:inkSource>
      <inkml:timestamp xml:id="ts0" timeString="2024-12-05T02:10:36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4749 11508 200 0,'0'0'0'0,"0"0"0"16,0 0 0-1,0 0 0-15,0 0 0 16,0 0 0 0,0 0 0-16,-12-4 0 15,0-6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284.80661" units="1/cm"/>
          <inkml:channelProperty channel="Y" name="resolution" value="502.56134" units="1/cm"/>
          <inkml:channelProperty channel="F" name="resolution" value="4.0315E-5" units="1/dev"/>
          <inkml:channelProperty channel="T" name="resolution" value="1" units="1/dev"/>
        </inkml:channelProperties>
      </inkml:inkSource>
      <inkml:timestamp xml:id="ts0" timeString="2024-12-05T02:19:59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10270 14452 200 0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18D9-79F6-4583-BAC0-A9497F0551E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A2F4B-3DD5-4DEA-B9FB-EF7ECBB77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36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2F4B-3DD5-4DEA-B9FB-EF7ECBB77D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1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2F4B-3DD5-4DEA-B9FB-EF7ECBB77D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0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2F4B-3DD5-4DEA-B9FB-EF7ECBB77D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2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2F4B-3DD5-4DEA-B9FB-EF7ECBB77D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8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2F4B-3DD5-4DEA-B9FB-EF7ECBB77D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30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2F4B-3DD5-4DEA-B9FB-EF7ECBB77D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1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2F4B-3DD5-4DEA-B9FB-EF7ECBB77D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6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2F4B-3DD5-4DEA-B9FB-EF7ECBB77D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98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2F4B-3DD5-4DEA-B9FB-EF7ECBB77D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12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2F4B-3DD5-4DEA-B9FB-EF7ECBB77D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16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A2F4B-3DD5-4DEA-B9FB-EF7ECBB77D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0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74B7-EF21-47FB-A5BB-7DCE38CB2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68437-26AA-4677-B72F-1DD91ED5C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8F9EC-9E60-455B-99D3-DCC11FB5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6D722-8672-4ADF-966A-6ED9D70F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70A1B-43F4-458A-9C3D-603EA91F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9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F99E-EE00-4C5B-937C-372C7D4A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ADD30-4E30-4175-826C-FCD4E867A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79D69-C293-440D-95D2-77A83122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44BA3-8B9E-45BF-8B5A-38515EC7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0DDB5-8440-46F3-94B0-3BB57D2E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01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D13CF-58F6-42D3-A7E4-C42502C2C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481FA-E51C-4F35-84F2-9B140816C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0F908-6343-4AEC-A5C7-30DF4348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92FE8-708E-45B6-B1C6-A9B5F2FD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79287-48B8-43D5-A47D-FAF4D9C4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01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50A1-8B16-4235-BDAF-FEB309A9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AC61-3CE6-4FE3-ADEC-57CF01595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9E5D-FFD2-4D4E-B53A-A8F98849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49432-9803-46AF-9532-E1E2679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337A7-EE8B-459F-81B0-18F9CBC0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57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770C-3FEE-446E-9A94-1A3FF496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9B44-BEDD-4D1B-80C9-42BEF533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3E57E-C798-4762-B097-D49AFAC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DF487-D7EC-41B4-9C4B-CAF881F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57A34-E48D-4928-AC9C-57D9B900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44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49B7-F0E4-4232-8784-C55D2160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7A0B4-F679-4308-A9EB-F3A2A84A7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80FF8-1A3E-441D-9911-0F6090CF0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FDA85-311B-42DA-B568-1ABB4DFA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BF3F9-2016-4F20-8AFE-7799651E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C0FF8-DB5B-46FC-A099-0267E809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07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3167-EBA6-4E8B-86E6-DCB26475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A802B-8233-422F-BFB9-FE27F395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76EFA-315A-443B-A48B-DB8EA4F51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F8A31-3239-4EB2-95A4-C469DBA8B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0C9D7-6754-4946-90C9-016026E0F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E9D9C-39CC-4C0A-A3A3-46896A90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7DFA8-9E4A-4CFB-8792-1C828182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41D4B-21E7-43AB-930B-FA2098F4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69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977C-6C21-4104-BB28-608454D2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C7E6F-26EF-4EE3-A7B1-CC90630B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2FFF2-DAE1-44E2-9CFE-AE22EBDA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C5C21-6C13-464E-87D6-B11E0E38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03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5D707-F90D-4CE1-B424-74842EFB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609F8-720E-4A4A-A71E-0349F18C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CB858-B5FC-4B7D-93FE-99D2FC7A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52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2E327-1CE9-413F-929E-F7D71ED8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B1E50-AEA5-46B8-B9E8-ABE1E403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18507-92A0-4770-88F5-F36527D9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7128C-E10C-4D41-92F2-43CAB4AA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30A5A-8C8F-4BBC-8F38-9CBF507D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C22A4-2FC2-4DFF-9873-10B9976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38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D9A5-53C1-4971-BD13-77436DC7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BBF10-20F9-4BC6-BB2D-933E99429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74A75-490B-48C7-8983-E66932D09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F9E7B-5AE6-4E18-B793-2A08F54B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0C702-6730-4CB0-AA16-3C5CB097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FCF50-83B8-4626-9103-74ADAE97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9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B096B-85B9-476A-B925-F8D00BE5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F0C23-B3F2-4D56-A885-31E31C1D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6FE1B-E6F5-4A22-A672-EE7F4F933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3767-BAF4-49DA-8235-3C84EEF81B07}" type="datetimeFigureOut">
              <a:rPr lang="fr-FR" smtClean="0"/>
              <a:t>14/12/2025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E3788-8B10-4C19-9648-56DC7C3D6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5BEFA-8148-438A-857B-56BDF8ECA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903B-B3FD-4840-8165-E3F1F300F3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57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openxmlformats.org/officeDocument/2006/relationships/image" Target="../media/image8.png"/><Relationship Id="rId1" Type="http://schemas.microsoft.com/office/2007/relationships/media" Target="../media/media3.mp3"/><Relationship Id="rId6" Type="http://schemas.openxmlformats.org/officeDocument/2006/relationships/audio" Target="../media/audio1.wav"/><Relationship Id="rId11" Type="http://schemas.microsoft.com/office/2007/relationships/hdphoto" Target="../media/hdphoto2.wdp"/><Relationship Id="rId5" Type="http://schemas.openxmlformats.org/officeDocument/2006/relationships/audio" Target="../media/audio2.wav"/><Relationship Id="rId15" Type="http://schemas.openxmlformats.org/officeDocument/2006/relationships/image" Target="../media/image23.jp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8.xml"/><Relationship Id="rId9" Type="http://schemas.microsoft.com/office/2007/relationships/hdphoto" Target="../media/hdphoto1.wdp"/><Relationship Id="rId1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7.png"/><Relationship Id="rId17" Type="http://schemas.openxmlformats.org/officeDocument/2006/relationships/image" Target="../media/image8.png"/><Relationship Id="rId2" Type="http://schemas.openxmlformats.org/officeDocument/2006/relationships/audio" Target="../media/media3.mp3"/><Relationship Id="rId16" Type="http://schemas.microsoft.com/office/2007/relationships/hdphoto" Target="../media/hdphoto3.wdp"/><Relationship Id="rId1" Type="http://schemas.microsoft.com/office/2007/relationships/media" Target="../media/media3.mp3"/><Relationship Id="rId6" Type="http://schemas.openxmlformats.org/officeDocument/2006/relationships/audio" Target="../media/audio1.wav"/><Relationship Id="rId11" Type="http://schemas.microsoft.com/office/2007/relationships/hdphoto" Target="../media/hdphoto2.wdp"/><Relationship Id="rId5" Type="http://schemas.openxmlformats.org/officeDocument/2006/relationships/audio" Target="../media/audio2.wav"/><Relationship Id="rId15" Type="http://schemas.openxmlformats.org/officeDocument/2006/relationships/image" Target="../media/image25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9.xml"/><Relationship Id="rId9" Type="http://schemas.microsoft.com/office/2007/relationships/hdphoto" Target="../media/hdphoto1.wdp"/><Relationship Id="rId1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microsoft.com/office/2007/relationships/hdphoto" Target="../media/hdphoto2.wdp"/><Relationship Id="rId18" Type="http://schemas.openxmlformats.org/officeDocument/2006/relationships/image" Target="../media/image18.png"/><Relationship Id="rId3" Type="http://schemas.microsoft.com/office/2007/relationships/media" Target="../media/media4.m4a"/><Relationship Id="rId7" Type="http://schemas.openxmlformats.org/officeDocument/2006/relationships/audio" Target="../media/audio1.wav"/><Relationship Id="rId12" Type="http://schemas.openxmlformats.org/officeDocument/2006/relationships/image" Target="../media/image5.png"/><Relationship Id="rId17" Type="http://schemas.microsoft.com/office/2007/relationships/hdphoto" Target="../media/hdphoto4.wdp"/><Relationship Id="rId2" Type="http://schemas.openxmlformats.org/officeDocument/2006/relationships/audio" Target="../media/media3.mp3"/><Relationship Id="rId16" Type="http://schemas.openxmlformats.org/officeDocument/2006/relationships/image" Target="../media/image26.png"/><Relationship Id="rId20" Type="http://schemas.openxmlformats.org/officeDocument/2006/relationships/image" Target="../media/image9.png"/><Relationship Id="rId1" Type="http://schemas.microsoft.com/office/2007/relationships/media" Target="../media/media3.mp3"/><Relationship Id="rId6" Type="http://schemas.openxmlformats.org/officeDocument/2006/relationships/notesSlide" Target="../notesSlides/notesSlide10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.png"/><Relationship Id="rId10" Type="http://schemas.openxmlformats.org/officeDocument/2006/relationships/image" Target="../media/image4.png"/><Relationship Id="rId19" Type="http://schemas.openxmlformats.org/officeDocument/2006/relationships/image" Target="../media/image8.png"/><Relationship Id="rId4" Type="http://schemas.openxmlformats.org/officeDocument/2006/relationships/audio" Target="../media/media4.m4a"/><Relationship Id="rId9" Type="http://schemas.openxmlformats.org/officeDocument/2006/relationships/image" Target="../media/image3.jpeg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7.e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customXml" Target="../ink/ink1.xml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.png"/><Relationship Id="rId18" Type="http://schemas.openxmlformats.org/officeDocument/2006/relationships/customXml" Target="../ink/ink2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7.png"/><Relationship Id="rId17" Type="http://schemas.openxmlformats.org/officeDocument/2006/relationships/image" Target="../media/image8.png"/><Relationship Id="rId2" Type="http://schemas.openxmlformats.org/officeDocument/2006/relationships/audio" Target="../media/media3.mp3"/><Relationship Id="rId16" Type="http://schemas.openxmlformats.org/officeDocument/2006/relationships/image" Target="../media/image9.png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5" Type="http://schemas.openxmlformats.org/officeDocument/2006/relationships/image" Target="../media/image11.jpg"/><Relationship Id="rId10" Type="http://schemas.openxmlformats.org/officeDocument/2006/relationships/image" Target="../media/image5.png"/><Relationship Id="rId19" Type="http://schemas.openxmlformats.org/officeDocument/2006/relationships/image" Target="../media/image13.emf"/><Relationship Id="rId4" Type="http://schemas.openxmlformats.org/officeDocument/2006/relationships/notesSlide" Target="../notesSlides/notesSlide2.xml"/><Relationship Id="rId9" Type="http://schemas.microsoft.com/office/2007/relationships/hdphoto" Target="../media/hdphoto1.wdp"/><Relationship Id="rId1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.png"/><Relationship Id="rId18" Type="http://schemas.openxmlformats.org/officeDocument/2006/relationships/customXml" Target="../ink/ink3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openxmlformats.org/officeDocument/2006/relationships/image" Target="../media/image8.png"/><Relationship Id="rId1" Type="http://schemas.microsoft.com/office/2007/relationships/media" Target="../media/media3.mp3"/><Relationship Id="rId6" Type="http://schemas.openxmlformats.org/officeDocument/2006/relationships/audio" Target="../media/audio1.wav"/><Relationship Id="rId11" Type="http://schemas.microsoft.com/office/2007/relationships/hdphoto" Target="../media/hdphoto2.wdp"/><Relationship Id="rId5" Type="http://schemas.openxmlformats.org/officeDocument/2006/relationships/audio" Target="../media/audio2.wav"/><Relationship Id="rId15" Type="http://schemas.openxmlformats.org/officeDocument/2006/relationships/image" Target="../media/image13.png"/><Relationship Id="rId10" Type="http://schemas.openxmlformats.org/officeDocument/2006/relationships/image" Target="../media/image5.png"/><Relationship Id="rId19" Type="http://schemas.openxmlformats.org/officeDocument/2006/relationships/image" Target="../media/image16.emf"/><Relationship Id="rId4" Type="http://schemas.openxmlformats.org/officeDocument/2006/relationships/notesSlide" Target="../notesSlides/notesSlide3.xml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openxmlformats.org/officeDocument/2006/relationships/image" Target="../media/image8.png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5" Type="http://schemas.openxmlformats.org/officeDocument/2006/relationships/image" Target="../media/image15.jp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4.xml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openxmlformats.org/officeDocument/2006/relationships/image" Target="../media/image8.png"/><Relationship Id="rId1" Type="http://schemas.microsoft.com/office/2007/relationships/media" Target="../media/media3.mp3"/><Relationship Id="rId6" Type="http://schemas.openxmlformats.org/officeDocument/2006/relationships/audio" Target="../media/audio1.wav"/><Relationship Id="rId11" Type="http://schemas.microsoft.com/office/2007/relationships/hdphoto" Target="../media/hdphoto2.wdp"/><Relationship Id="rId5" Type="http://schemas.openxmlformats.org/officeDocument/2006/relationships/audio" Target="../media/audio2.wav"/><Relationship Id="rId15" Type="http://schemas.openxmlformats.org/officeDocument/2006/relationships/image" Target="../media/image17.jp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5.xml"/><Relationship Id="rId9" Type="http://schemas.microsoft.com/office/2007/relationships/hdphoto" Target="../media/hdphoto1.wdp"/><Relationship Id="rId1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openxmlformats.org/officeDocument/2006/relationships/image" Target="../media/image8.png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5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6.xml"/><Relationship Id="rId9" Type="http://schemas.microsoft.com/office/2007/relationships/hdphoto" Target="../media/hdphoto1.wdp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.png"/><Relationship Id="rId18" Type="http://schemas.openxmlformats.org/officeDocument/2006/relationships/customXml" Target="../ink/ink4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openxmlformats.org/officeDocument/2006/relationships/image" Target="../media/image8.png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5" Type="http://schemas.openxmlformats.org/officeDocument/2006/relationships/image" Target="../media/image21.jpg"/><Relationship Id="rId10" Type="http://schemas.openxmlformats.org/officeDocument/2006/relationships/image" Target="../media/image5.png"/><Relationship Id="rId19" Type="http://schemas.openxmlformats.org/officeDocument/2006/relationships/image" Target="../media/image25.emf"/><Relationship Id="rId4" Type="http://schemas.openxmlformats.org/officeDocument/2006/relationships/notesSlide" Target="../notesSlides/notesSlide7.xml"/><Relationship Id="rId9" Type="http://schemas.microsoft.com/office/2007/relationships/hdphoto" Target="../media/hdphoto1.wdp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>
            <a:extLst>
              <a:ext uri="{FF2B5EF4-FFF2-40B4-BE49-F238E27FC236}">
                <a16:creationId xmlns:a16="http://schemas.microsoft.com/office/drawing/2014/main" id="{DA9CC5AD-16B9-4477-87E0-F842C5C2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  <a:extLst>
              <a:ext uri="{FF2B5EF4-FFF2-40B4-BE49-F238E27FC236}">
                <a16:creationId xmlns:a16="http://schemas.microsoft.com/office/drawing/2014/main" id="{CF1B246F-A187-48EF-A2DF-F1CCD38D5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673100" y="825506"/>
            <a:ext cx="13639800" cy="6184895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58164" y="2712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vi-VN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03" y="-30499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892084" y="1207642"/>
            <a:ext cx="1065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Câu hỏi 8: Trong câu truyện “Gấu con bị sâu răng” Gấu con bị sâu răng, mẹ đã đưa gấu đến gặp ai?</a:t>
            </a: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grpSp>
        <p:nvGrpSpPr>
          <p:cNvPr id="41" name="đáp án 3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684817" y="3178112"/>
            <a:ext cx="5956803" cy="3159188"/>
            <a:chOff x="333828" y="1584291"/>
            <a:chExt cx="11524343" cy="484777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4" name="TextBox 41"/>
          <p:cNvSpPr txBox="1"/>
          <p:nvPr/>
        </p:nvSpPr>
        <p:spPr>
          <a:xfrm>
            <a:off x="7084231" y="3401913"/>
            <a:ext cx="526126" cy="529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grpSp>
        <p:nvGrpSpPr>
          <p:cNvPr id="45" name="đáp án 3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6111267" y="3144651"/>
            <a:ext cx="5553935" cy="3179574"/>
            <a:chOff x="333828" y="1584291"/>
            <a:chExt cx="11524343" cy="484777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1305139" y="3429986"/>
            <a:ext cx="520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a. Bác sĩ nha khoa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7256699" y="3468782"/>
            <a:ext cx="26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b. Bác sĩ mắt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0" name="1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0906" y="3892437"/>
            <a:ext cx="2082676" cy="2082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1620" y="3864610"/>
            <a:ext cx="2074073" cy="2074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4" descr="Káº¿t quáº£ hÃ¬nh áº£nh cho right icon">
            <a:extLst>
              <a:ext uri="{FF2B5EF4-FFF2-40B4-BE49-F238E27FC236}">
                <a16:creationId xmlns:a16="http://schemas.microsoft.com/office/drawing/2014/main" id="{B357DFD3-41AF-4187-A0E0-20FEA84E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02" y="3972131"/>
            <a:ext cx="1782395" cy="17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Káº¿t quáº£ hÃ¬nh áº£nh cho wrong icon">
            <a:extLst>
              <a:ext uri="{FF2B5EF4-FFF2-40B4-BE49-F238E27FC236}">
                <a16:creationId xmlns:a16="http://schemas.microsoft.com/office/drawing/2014/main" id="{4F46F6C3-FE07-4B23-AAB0-0BF1DA3D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84" y="4001143"/>
            <a:ext cx="1722881" cy="172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_thanh_ban_tra_loi_sai_r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l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2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673100" y="825506"/>
            <a:ext cx="13639800" cy="6184895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58164" y="2712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vi-VN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9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03" y="-30499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810523" y="1018396"/>
            <a:ext cx="10941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Câu hỏi 9: Bài  thơ “Chú bộ đội của em”</a:t>
            </a:r>
          </a:p>
          <a:p>
            <a:r>
              <a:rPr lang="vi-VN" sz="3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Chú bộ đội của em; Đầu đội mũ sao vàng; Chú hành quân thật nhanh; Giữ yên bình đất nước”.Trong bài thơ, chú bộ đội làm nhiệm vụ gì?</a:t>
            </a: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grpSp>
        <p:nvGrpSpPr>
          <p:cNvPr id="41" name="đáp án 3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684817" y="3178112"/>
            <a:ext cx="5956803" cy="3159188"/>
            <a:chOff x="333828" y="1584291"/>
            <a:chExt cx="11524343" cy="484777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4" name="TextBox 41"/>
          <p:cNvSpPr txBox="1"/>
          <p:nvPr/>
        </p:nvSpPr>
        <p:spPr>
          <a:xfrm>
            <a:off x="7084231" y="3401913"/>
            <a:ext cx="526126" cy="529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grpSp>
        <p:nvGrpSpPr>
          <p:cNvPr id="45" name="đáp án 3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6111267" y="3144651"/>
            <a:ext cx="5553935" cy="3179574"/>
            <a:chOff x="333828" y="1584291"/>
            <a:chExt cx="11524343" cy="484777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1305139" y="3429986"/>
            <a:ext cx="520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a. Bảo vệ tổ quốc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7256699" y="3468782"/>
            <a:ext cx="26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b. Cứu hỏa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0" name="1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3367" y="3852417"/>
            <a:ext cx="4023416" cy="2112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609" b="92385" l="4810" r="92986">
                        <a14:foregroundMark x1="6814" y1="52305" x2="13226" y2="57515"/>
                        <a14:foregroundMark x1="5010" y1="62525" x2="5010" y2="62525"/>
                        <a14:foregroundMark x1="13226" y1="38076" x2="13226" y2="38076"/>
                        <a14:foregroundMark x1="13627" y1="36273" x2="13627" y2="36273"/>
                        <a14:foregroundMark x1="16633" y1="28657" x2="16633" y2="28657"/>
                        <a14:foregroundMark x1="21042" y1="34269" x2="21042" y2="34269"/>
                        <a14:foregroundMark x1="23246" y1="39479" x2="23246" y2="39479"/>
                        <a14:foregroundMark x1="20240" y1="44890" x2="20240" y2="44890"/>
                        <a14:foregroundMark x1="17034" y1="44289" x2="17034" y2="44289"/>
                        <a14:foregroundMark x1="12425" y1="50100" x2="12425" y2="50100"/>
                        <a14:foregroundMark x1="78557" y1="8818" x2="78557" y2="8818"/>
                        <a14:foregroundMark x1="60321" y1="43487" x2="61723" y2="43487"/>
                        <a14:foregroundMark x1="65731" y1="47094" x2="71543" y2="47094"/>
                        <a14:foregroundMark x1="91182" y1="29058" x2="93186" y2="51503"/>
                        <a14:foregroundMark x1="74349" y1="92585" x2="76754" y2="89379"/>
                        <a14:foregroundMark x1="57315" y1="90782" x2="64930" y2="89379"/>
                        <a14:foregroundMark x1="32064" y1="55311" x2="32064" y2="55311"/>
                        <a14:foregroundMark x1="29659" y1="60321" x2="29659" y2="60321"/>
                        <a14:foregroundMark x1="25651" y1="47495" x2="25651" y2="47495"/>
                        <a14:foregroundMark x1="29259" y1="47295" x2="29259" y2="47295"/>
                        <a14:foregroundMark x1="5411" y1="48297" x2="5411" y2="48297"/>
                        <a14:foregroundMark x1="77154" y1="4609" x2="77154" y2="4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7951" y="3324334"/>
            <a:ext cx="3123752" cy="3123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4" descr="Káº¿t quáº£ hÃ¬nh áº£nh cho right icon">
            <a:extLst>
              <a:ext uri="{FF2B5EF4-FFF2-40B4-BE49-F238E27FC236}">
                <a16:creationId xmlns:a16="http://schemas.microsoft.com/office/drawing/2014/main" id="{B357DFD3-41AF-4187-A0E0-20FEA84E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877" y="4033774"/>
            <a:ext cx="1782395" cy="17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Káº¿t quáº£ hÃ¬nh áº£nh cho wrong icon">
            <a:extLst>
              <a:ext uri="{FF2B5EF4-FFF2-40B4-BE49-F238E27FC236}">
                <a16:creationId xmlns:a16="http://schemas.microsoft.com/office/drawing/2014/main" id="{4F46F6C3-FE07-4B23-AAB0-0BF1DA3D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54" y="3917953"/>
            <a:ext cx="1722881" cy="172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85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_thanh_ban_tra_loi_sai_r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l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2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673100" y="825506"/>
            <a:ext cx="13639800" cy="6184895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58164" y="2712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vi-VN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03" y="-30499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892084" y="1207642"/>
            <a:ext cx="1065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Câu hỏi 10: Nghe bài hát sau và trả lời câu hỏi “Ai là người xây nhà cao tầng trong bài hát vừa nghe” </a:t>
            </a: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grpSp>
        <p:nvGrpSpPr>
          <p:cNvPr id="41" name="đáp án 3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684817" y="3178112"/>
            <a:ext cx="5956803" cy="3159188"/>
            <a:chOff x="333828" y="1584291"/>
            <a:chExt cx="11524343" cy="484777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4" name="TextBox 41"/>
          <p:cNvSpPr txBox="1"/>
          <p:nvPr/>
        </p:nvSpPr>
        <p:spPr>
          <a:xfrm>
            <a:off x="7084231" y="3401913"/>
            <a:ext cx="526126" cy="529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grpSp>
        <p:nvGrpSpPr>
          <p:cNvPr id="45" name="đáp án 3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6111267" y="3144651"/>
            <a:ext cx="5553935" cy="3179574"/>
            <a:chOff x="333828" y="1584291"/>
            <a:chExt cx="11524343" cy="484777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1305139" y="3429986"/>
            <a:ext cx="520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a. Cô y tá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6883682" y="3450431"/>
            <a:ext cx="427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b. Chú công nhân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0" name="công nhâ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788" b="98603" l="10579" r="91018">
                        <a14:foregroundMark x1="44112" y1="6587" x2="56287" y2="15170"/>
                        <a14:foregroundMark x1="51297" y1="74052" x2="65469" y2="85030"/>
                        <a14:foregroundMark x1="61277" y1="71657" x2="65669" y2="78842"/>
                        <a14:foregroundMark x1="45709" y1="86627" x2="53094" y2="95210"/>
                        <a14:foregroundMark x1="48703" y1="70259" x2="51297" y2="75848"/>
                        <a14:foregroundMark x1="54092" y1="97804" x2="57086" y2="98802"/>
                        <a14:foregroundMark x1="50499" y1="5788" x2="50499" y2="5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4232" y="3370758"/>
            <a:ext cx="2744480" cy="2744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lính cứu hỏ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5433" y="3893056"/>
            <a:ext cx="1998722" cy="1998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4" descr="Káº¿t quáº£ hÃ¬nh áº£nh cho right icon">
            <a:extLst>
              <a:ext uri="{FF2B5EF4-FFF2-40B4-BE49-F238E27FC236}">
                <a16:creationId xmlns:a16="http://schemas.microsoft.com/office/drawing/2014/main" id="{B357DFD3-41AF-4187-A0E0-20FEA84E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96" y="3930964"/>
            <a:ext cx="1782395" cy="17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Káº¿t quáº£ hÃ¬nh áº£nh cho wrong icon">
            <a:extLst>
              <a:ext uri="{FF2B5EF4-FFF2-40B4-BE49-F238E27FC236}">
                <a16:creationId xmlns:a16="http://schemas.microsoft.com/office/drawing/2014/main" id="{4F46F6C3-FE07-4B23-AAB0-0BF1DA3D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77" y="4124069"/>
            <a:ext cx="1722881" cy="172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ideoplaybac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508304" y="1828182"/>
            <a:ext cx="772012" cy="7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4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l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_thanh_ban_tra_loi_sai_r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55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245366" y="2242159"/>
            <a:ext cx="1170126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8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GIẢI NHẤT CUỘC THI </a:t>
            </a:r>
          </a:p>
          <a:p>
            <a:pPr algn="ctr"/>
            <a:r>
              <a:rPr lang="fr-FR" sz="80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66" y="-27450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2" name="TextBox 41"/>
          <p:cNvSpPr txBox="1"/>
          <p:nvPr/>
        </p:nvSpPr>
        <p:spPr>
          <a:xfrm>
            <a:off x="6693813" y="3357730"/>
            <a:ext cx="526126" cy="529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4" name="AutoShape 2" descr="Không nên để trẻ tự sang đường cho đến khi 14 tuổi | Báo Dân trí"/>
          <p:cNvSpPr>
            <a:spLocks noChangeAspect="1" noChangeArrowheads="1"/>
          </p:cNvSpPr>
          <p:nvPr/>
        </p:nvSpPr>
        <p:spPr bwMode="auto">
          <a:xfrm>
            <a:off x="1810304" y="2377547"/>
            <a:ext cx="84093" cy="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 Texture Background Image">
            <a:extLst>
              <a:ext uri="{FF2B5EF4-FFF2-40B4-BE49-F238E27FC236}">
                <a16:creationId xmlns:a16="http://schemas.microsoft.com/office/drawing/2014/main" id="{70514BFE-D6BB-48E7-8B89-D20DAA6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3349AF-27E3-413E-AAFB-29A15560DD01}"/>
              </a:ext>
            </a:extLst>
          </p:cNvPr>
          <p:cNvSpPr txBox="1"/>
          <p:nvPr/>
        </p:nvSpPr>
        <p:spPr>
          <a:xfrm>
            <a:off x="1878369" y="1895729"/>
            <a:ext cx="84352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Các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thí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sinh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lần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lượt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trả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lời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vi-VN" sz="2600" b="1" dirty="0">
                <a:solidFill>
                  <a:srgbClr val="FFC000"/>
                </a:solidFill>
                <a:latin typeface="Montserrat" panose="00000500000000000000" pitchFamily="2" charset="0"/>
              </a:rPr>
              <a:t>1</a:t>
            </a:r>
            <a:r>
              <a:rPr lang="fr-FR" sz="2600" b="1" dirty="0">
                <a:solidFill>
                  <a:srgbClr val="FFC000"/>
                </a:solidFill>
                <a:latin typeface="Montserrat" panose="00000500000000000000" pitchFamily="2" charset="0"/>
              </a:rPr>
              <a:t>0 </a:t>
            </a:r>
            <a:r>
              <a:rPr lang="fr-FR" sz="2600" b="1" dirty="0" err="1">
                <a:solidFill>
                  <a:srgbClr val="FFC000"/>
                </a:solidFill>
                <a:latin typeface="Montserrat" panose="00000500000000000000" pitchFamily="2" charset="0"/>
              </a:rPr>
              <a:t>câu</a:t>
            </a:r>
            <a:r>
              <a:rPr lang="fr-FR" sz="2600" b="1" dirty="0">
                <a:solidFill>
                  <a:srgbClr val="FFC000"/>
                </a:solidFill>
                <a:latin typeface="Montserrat" panose="00000500000000000000" pitchFamily="2" charset="0"/>
              </a:rPr>
              <a:t> </a:t>
            </a:r>
            <a:r>
              <a:rPr lang="fr-FR" sz="2600" b="1" dirty="0" err="1">
                <a:solidFill>
                  <a:srgbClr val="FFC000"/>
                </a:solidFill>
                <a:latin typeface="Montserrat" panose="00000500000000000000" pitchFamily="2" charset="0"/>
              </a:rPr>
              <a:t>hỏi</a:t>
            </a:r>
            <a:r>
              <a:rPr lang="fr-FR" sz="2600" b="1" dirty="0">
                <a:solidFill>
                  <a:srgbClr val="FFC000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của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chương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trình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thuộc</a:t>
            </a:r>
            <a:r>
              <a:rPr lang="vi-VN" sz="2600" dirty="0">
                <a:solidFill>
                  <a:schemeClr val="bg1"/>
                </a:solidFill>
                <a:latin typeface="Montserrat" panose="00000500000000000000" pitchFamily="2" charset="0"/>
              </a:rPr>
              <a:t> chủ đề NGHỀ NGHIỆP.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Thí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sinh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trả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lời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vi-VN" sz="2600" dirty="0">
                <a:solidFill>
                  <a:schemeClr val="bg1"/>
                </a:solidFill>
                <a:latin typeface="Montserrat" panose="00000500000000000000" pitchFamily="2" charset="0"/>
              </a:rPr>
              <a:t>bằng cách giơ thẻ số A, B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Nếu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trả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lời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đúng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thì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được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giữ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lại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ở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trên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hiện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trường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để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trả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lời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câu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tiếp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theo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Nếu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sai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bị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loại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và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bước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ra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khỏi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hiện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trường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Thí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sinh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còn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lại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cuối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cùng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là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người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xuất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sắc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nhất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Người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nào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trả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lời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đúng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câu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hỏi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cuối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cùng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là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người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chiến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thắng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rung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được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chuông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2600" dirty="0" err="1">
                <a:solidFill>
                  <a:schemeClr val="bg1"/>
                </a:solidFill>
                <a:latin typeface="Montserrat" panose="00000500000000000000" pitchFamily="2" charset="0"/>
              </a:rPr>
              <a:t>vàng</a:t>
            </a:r>
            <a:r>
              <a:rPr lang="fr-FR" sz="26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3068243" y="852332"/>
            <a:ext cx="640739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44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RUNG CHUÔNG VÀNG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01" y="-123663"/>
            <a:ext cx="2721429" cy="2721429"/>
          </a:xfrm>
          <a:prstGeom prst="rect">
            <a:avLst/>
          </a:prstGeom>
        </p:spPr>
      </p:pic>
      <p:pic>
        <p:nvPicPr>
          <p:cNvPr id="3" name="Nhac RCV">
            <a:hlinkClick r:id="" action="ppaction://media"/>
            <a:extLst>
              <a:ext uri="{FF2B5EF4-FFF2-40B4-BE49-F238E27FC236}">
                <a16:creationId xmlns:a16="http://schemas.microsoft.com/office/drawing/2014/main" id="{B129DF28-4564-4F2F-A4BC-626EE5041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52332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10711800" y="634140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06760" y="6336360"/>
                <a:ext cx="10440" cy="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757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 hỏi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651821" y="2009559"/>
            <a:ext cx="8975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1: Khi có cháy con gọi điện đến SDT nào?</a:t>
            </a:r>
            <a:endParaRPr lang="en-US" sz="3200" b="1" dirty="0">
              <a:solidFill>
                <a:schemeClr val="bg1"/>
              </a:solidFill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grpSp>
        <p:nvGrpSpPr>
          <p:cNvPr id="21" name="đáp án 2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7102805" y="3100160"/>
            <a:ext cx="3438072" cy="27893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đáp án 1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1334202" y="3100160"/>
            <a:ext cx="3438072" cy="27893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1" name="1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1745045" y="3441570"/>
            <a:ext cx="26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a. 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sp>
        <p:nvSpPr>
          <p:cNvPr id="413" name="2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7525501" y="3354937"/>
            <a:ext cx="26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b. 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22" name="TextBox 41"/>
          <p:cNvSpPr txBox="1"/>
          <p:nvPr/>
        </p:nvSpPr>
        <p:spPr>
          <a:xfrm>
            <a:off x="6693813" y="3357730"/>
            <a:ext cx="526126" cy="529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645578" y="3744769"/>
            <a:ext cx="26287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chemeClr val="bg1"/>
                </a:solidFill>
              </a:rPr>
              <a:t>113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25761" y="3695946"/>
            <a:ext cx="26287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>
                <a:solidFill>
                  <a:schemeClr val="bg1"/>
                </a:solidFill>
              </a:rPr>
              <a:t>114</a:t>
            </a:r>
          </a:p>
        </p:txBody>
      </p:sp>
      <p:pic>
        <p:nvPicPr>
          <p:cNvPr id="437" name="Picture 4" descr="Káº¿t quáº£ hÃ¬nh áº£nh cho right icon">
            <a:extLst>
              <a:ext uri="{FF2B5EF4-FFF2-40B4-BE49-F238E27FC236}">
                <a16:creationId xmlns:a16="http://schemas.microsoft.com/office/drawing/2014/main" id="{B357DFD3-41AF-4187-A0E0-20FEA84E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77" y="3762574"/>
            <a:ext cx="1650492" cy="165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" name="Picture 6" descr="Káº¿t quáº£ hÃ¬nh áº£nh cho wrong icon">
            <a:extLst>
              <a:ext uri="{FF2B5EF4-FFF2-40B4-BE49-F238E27FC236}">
                <a16:creationId xmlns:a16="http://schemas.microsoft.com/office/drawing/2014/main" id="{4F46F6C3-FE07-4B23-AAB0-0BF1DA3D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28" y="3816602"/>
            <a:ext cx="1662530" cy="166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49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l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_thanh_ban_tra_loi_sai_r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/>
      <p:bldP spid="31" grpId="0"/>
      <p:bldP spid="413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0"/>
            <a:ext cx="11524343" cy="4991171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vi-VN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651820" y="2009559"/>
            <a:ext cx="9036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Câu hỏi 2: Người lái máy bay gọi là gì?</a:t>
            </a:r>
          </a:p>
          <a:p>
            <a:endParaRPr lang="vi-VN" sz="3200" b="1" dirty="0">
              <a:solidFill>
                <a:schemeClr val="bg1"/>
              </a:solidFill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grpSp>
        <p:nvGrpSpPr>
          <p:cNvPr id="21" name="đáp án 2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1486455" y="3194238"/>
            <a:ext cx="4511221" cy="2842768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sp>
        <p:nvSpPr>
          <p:cNvPr id="413" name="TextBox 412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372921" y="3297968"/>
            <a:ext cx="26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a. Thủy thủ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22" name="TextBox 41"/>
          <p:cNvSpPr txBox="1"/>
          <p:nvPr/>
        </p:nvSpPr>
        <p:spPr>
          <a:xfrm>
            <a:off x="6693813" y="3357730"/>
            <a:ext cx="526126" cy="529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pic>
        <p:nvPicPr>
          <p:cNvPr id="1028" name="thủy thủ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8018" y="3716380"/>
            <a:ext cx="1983644" cy="1983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0" name="đáp án 2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096716" y="3198610"/>
            <a:ext cx="4511221" cy="2842768"/>
            <a:chOff x="333828" y="1584291"/>
            <a:chExt cx="11524343" cy="484777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6983181" y="3302340"/>
            <a:ext cx="3624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b. Phi công</a:t>
            </a:r>
            <a:endParaRPr lang="fr-FR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5" name="phi cô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5264" y="3717384"/>
            <a:ext cx="1488923" cy="2095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8" name="Picture 6" descr="Káº¿t quáº£ hÃ¬nh áº£nh cho wrong icon">
            <a:extLst>
              <a:ext uri="{FF2B5EF4-FFF2-40B4-BE49-F238E27FC236}">
                <a16:creationId xmlns:a16="http://schemas.microsoft.com/office/drawing/2014/main" id="{4F46F6C3-FE07-4B23-AAB0-0BF1DA3D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78" y="3872853"/>
            <a:ext cx="1880204" cy="188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" name="Picture 4" descr="Káº¿t quáº£ hÃ¬nh áº£nh cho right icon">
            <a:extLst>
              <a:ext uri="{FF2B5EF4-FFF2-40B4-BE49-F238E27FC236}">
                <a16:creationId xmlns:a16="http://schemas.microsoft.com/office/drawing/2014/main" id="{B357DFD3-41AF-4187-A0E0-20FEA84E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066" y="3877483"/>
            <a:ext cx="1782395" cy="17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11705760" y="435564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700720" y="4350600"/>
                <a:ext cx="10440" cy="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802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l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_thanh_ban_tra_loi_sai_r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12" grpId="0"/>
      <p:bldP spid="41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0" y="1584290"/>
            <a:ext cx="12750229" cy="527370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42" name="đáp án 3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1074062" y="3178112"/>
            <a:ext cx="5133975" cy="3159188"/>
            <a:chOff x="333828" y="1584291"/>
            <a:chExt cx="11524343" cy="484777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vi-VN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203" y="28091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344491" y="1991605"/>
            <a:ext cx="1037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Câu hỏi 3: Bác sĩ nha khoa là bác sĩ chăm sóc cái gì cho các con?</a:t>
            </a: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sp>
        <p:nvSpPr>
          <p:cNvPr id="422" name="TextBox 41"/>
          <p:cNvSpPr txBox="1"/>
          <p:nvPr/>
        </p:nvSpPr>
        <p:spPr>
          <a:xfrm>
            <a:off x="7084231" y="3401913"/>
            <a:ext cx="526126" cy="529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grpSp>
        <p:nvGrpSpPr>
          <p:cNvPr id="27" name="đáp án 3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6542698" y="3144651"/>
            <a:ext cx="5122504" cy="3179574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1750400" y="3468782"/>
            <a:ext cx="26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a. Răng 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7256699" y="3468782"/>
            <a:ext cx="26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b. Mắt 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2591" y="3572141"/>
            <a:ext cx="3011045" cy="2841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4368" y="3796649"/>
            <a:ext cx="4008224" cy="2284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AutoShape 6" descr="SÂN BÓNG ĐÁ MINI CHO TRẺ TRƯỜNG MẦM NON NINH XÁ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" name="Picture 4" descr="Káº¿t quáº£ hÃ¬nh áº£nh cho right icon">
            <a:extLst>
              <a:ext uri="{FF2B5EF4-FFF2-40B4-BE49-F238E27FC236}">
                <a16:creationId xmlns:a16="http://schemas.microsoft.com/office/drawing/2014/main" id="{B357DFD3-41AF-4187-A0E0-20FEA84E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520" y="3957090"/>
            <a:ext cx="1782395" cy="17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wrong icon">
            <a:extLst>
              <a:ext uri="{FF2B5EF4-FFF2-40B4-BE49-F238E27FC236}">
                <a16:creationId xmlns:a16="http://schemas.microsoft.com/office/drawing/2014/main" id="{4F46F6C3-FE07-4B23-AAB0-0BF1DA3D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09" y="4062325"/>
            <a:ext cx="1722881" cy="172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/>
              <p14:cNvContentPartPr/>
              <p14:nvPr/>
            </p14:nvContentPartPr>
            <p14:xfrm>
              <a:off x="1701000" y="4137840"/>
              <a:ext cx="9000" cy="5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95960" y="4132800"/>
                <a:ext cx="19080" cy="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320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_thanh_ban_tra_loi_sai_r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l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305562" y="1584290"/>
            <a:ext cx="12954762" cy="541340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41800" y="852330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vi-VN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437" y="286642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506088" y="2012488"/>
            <a:ext cx="9485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Câu hỏi 4: Đồ dùng nào cô giáo cần khi dạy học?</a:t>
            </a: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sp>
        <p:nvSpPr>
          <p:cNvPr id="4" name="AutoShape 2" descr="Không nên để trẻ tự sang đường cho đến khi 14 tuổi | Báo Dân trí"/>
          <p:cNvSpPr>
            <a:spLocks noChangeAspect="1" noChangeArrowheads="1"/>
          </p:cNvSpPr>
          <p:nvPr/>
        </p:nvSpPr>
        <p:spPr bwMode="auto">
          <a:xfrm>
            <a:off x="1810304" y="2377547"/>
            <a:ext cx="84093" cy="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đáp án 3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6413282" y="2990703"/>
            <a:ext cx="5133975" cy="3439075"/>
            <a:chOff x="333828" y="1584291"/>
            <a:chExt cx="11524343" cy="484777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5" name="TextBox 41"/>
          <p:cNvSpPr txBox="1"/>
          <p:nvPr/>
        </p:nvSpPr>
        <p:spPr>
          <a:xfrm>
            <a:off x="1241501" y="3292615"/>
            <a:ext cx="526126" cy="529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grpSp>
        <p:nvGrpSpPr>
          <p:cNvPr id="36" name="đáp án 3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699967" y="3035352"/>
            <a:ext cx="5375809" cy="3472537"/>
            <a:chOff x="333828" y="1584291"/>
            <a:chExt cx="11524343" cy="484777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7089620" y="3281374"/>
            <a:ext cx="29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b. Nhóm đồ sau 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1413968" y="3359484"/>
            <a:ext cx="423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a. Dụng cụ sửa chữa 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1" name="ră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0445" y="3684805"/>
            <a:ext cx="2405875" cy="2400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mắt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7354" y="3821149"/>
            <a:ext cx="2284257" cy="2284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Picture 4" descr="Káº¿t quáº£ hÃ¬nh áº£nh cho right icon">
            <a:extLst>
              <a:ext uri="{FF2B5EF4-FFF2-40B4-BE49-F238E27FC236}">
                <a16:creationId xmlns:a16="http://schemas.microsoft.com/office/drawing/2014/main" id="{B357DFD3-41AF-4187-A0E0-20FEA84E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071" y="3973937"/>
            <a:ext cx="1782395" cy="17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Káº¿t quáº£ hÃ¬nh áº£nh cho wrong icon">
            <a:extLst>
              <a:ext uri="{FF2B5EF4-FFF2-40B4-BE49-F238E27FC236}">
                <a16:creationId xmlns:a16="http://schemas.microsoft.com/office/drawing/2014/main" id="{4F46F6C3-FE07-4B23-AAB0-0BF1DA3D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8" y="4207921"/>
            <a:ext cx="1722881" cy="172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l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_thanh_ban_tra_loi_sai_r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2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673100" y="825506"/>
            <a:ext cx="13639800" cy="6184895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58164" y="2712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5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03" y="-30499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892084" y="1207642"/>
            <a:ext cx="1065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Câu hỏi 5: </a:t>
            </a:r>
          </a:p>
          <a:p>
            <a:r>
              <a:rPr lang="vi-VN" sz="3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“Chú mặc áo vàng đứng ở ngã tư</a:t>
            </a:r>
          </a:p>
          <a:p>
            <a:r>
              <a:rPr lang="vi-VN" sz="3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Trên mọi đường phố, chỉ lối xe đi, là ai?</a:t>
            </a: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grpSp>
        <p:nvGrpSpPr>
          <p:cNvPr id="41" name="đáp án 3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684817" y="3178112"/>
            <a:ext cx="5956803" cy="3159188"/>
            <a:chOff x="333828" y="1584291"/>
            <a:chExt cx="11524343" cy="484777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4" name="TextBox 41"/>
          <p:cNvSpPr txBox="1"/>
          <p:nvPr/>
        </p:nvSpPr>
        <p:spPr>
          <a:xfrm>
            <a:off x="7084231" y="3401913"/>
            <a:ext cx="526126" cy="529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grpSp>
        <p:nvGrpSpPr>
          <p:cNvPr id="45" name="đáp án 3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6111267" y="3144651"/>
            <a:ext cx="5553935" cy="3179574"/>
            <a:chOff x="333828" y="1584291"/>
            <a:chExt cx="11524343" cy="484777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1305139" y="3429986"/>
            <a:ext cx="520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a. Chú cảnh sát giao thông 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7256699" y="3468782"/>
            <a:ext cx="26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b. Chú bộ đội 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0" name="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3040" y="3934391"/>
            <a:ext cx="2082676" cy="2082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343" y="3967260"/>
            <a:ext cx="2631078" cy="196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4" descr="Káº¿t quáº£ hÃ¬nh áº£nh cho right icon">
            <a:extLst>
              <a:ext uri="{FF2B5EF4-FFF2-40B4-BE49-F238E27FC236}">
                <a16:creationId xmlns:a16="http://schemas.microsoft.com/office/drawing/2014/main" id="{B357DFD3-41AF-4187-A0E0-20FEA84E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80" y="4276279"/>
            <a:ext cx="1782395" cy="17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Káº¿t quáº£ hÃ¬nh áº£nh cho wrong icon">
            <a:extLst>
              <a:ext uri="{FF2B5EF4-FFF2-40B4-BE49-F238E27FC236}">
                <a16:creationId xmlns:a16="http://schemas.microsoft.com/office/drawing/2014/main" id="{4F46F6C3-FE07-4B23-AAB0-0BF1DA3D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422" y="4235443"/>
            <a:ext cx="1722881" cy="172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7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_thanh_ban_tra_loi_sai_r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l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2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673100" y="825506"/>
            <a:ext cx="13639800" cy="6184895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58164" y="2712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vi-VN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03" y="-30499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892084" y="1207642"/>
            <a:ext cx="10654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Câu hỏi 6:“Mặc áo máu lửa</a:t>
            </a:r>
          </a:p>
          <a:p>
            <a:r>
              <a:rPr lang="vi-VN" sz="3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         Kêu vang trên đường</a:t>
            </a:r>
          </a:p>
          <a:p>
            <a:r>
              <a:rPr lang="vi-VN" sz="3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         Khẩn trương dũng cảm</a:t>
            </a:r>
          </a:p>
          <a:p>
            <a:r>
              <a:rPr lang="vi-VN" sz="3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         Coi thường hiểm nguy” là ai?</a:t>
            </a: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grpSp>
        <p:nvGrpSpPr>
          <p:cNvPr id="41" name="đáp án 3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684817" y="3178112"/>
            <a:ext cx="5956803" cy="3159188"/>
            <a:chOff x="333828" y="1584291"/>
            <a:chExt cx="11524343" cy="484777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4" name="TextBox 41"/>
          <p:cNvSpPr txBox="1"/>
          <p:nvPr/>
        </p:nvSpPr>
        <p:spPr>
          <a:xfrm>
            <a:off x="7084231" y="3401913"/>
            <a:ext cx="526126" cy="529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grpSp>
        <p:nvGrpSpPr>
          <p:cNvPr id="45" name="đáp án 3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6111267" y="3144651"/>
            <a:ext cx="5553935" cy="3179574"/>
            <a:chOff x="333828" y="1584291"/>
            <a:chExt cx="11524343" cy="484777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1305139" y="3429986"/>
            <a:ext cx="520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a. Chú công nhân xây dựng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6883682" y="3450431"/>
            <a:ext cx="427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b. Chú lính cứu hỏa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0" name="công nhâ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3040" y="3934391"/>
            <a:ext cx="2082676" cy="2082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lính cứu hỏa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9151" y="3729807"/>
            <a:ext cx="2317546" cy="2317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4" descr="Káº¿t quáº£ hÃ¬nh áº£nh cho right icon">
            <a:extLst>
              <a:ext uri="{FF2B5EF4-FFF2-40B4-BE49-F238E27FC236}">
                <a16:creationId xmlns:a16="http://schemas.microsoft.com/office/drawing/2014/main" id="{B357DFD3-41AF-4187-A0E0-20FEA84E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096" y="4191472"/>
            <a:ext cx="1782395" cy="17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Káº¿t quáº£ hÃ¬nh áº£nh cho wrong icon">
            <a:extLst>
              <a:ext uri="{FF2B5EF4-FFF2-40B4-BE49-F238E27FC236}">
                <a16:creationId xmlns:a16="http://schemas.microsoft.com/office/drawing/2014/main" id="{4F46F6C3-FE07-4B23-AAB0-0BF1DA3D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26" y="4475165"/>
            <a:ext cx="1722881" cy="172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l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_thanh_ban_tra_loi_sai_r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2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673100" y="825506"/>
            <a:ext cx="13639800" cy="6184895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58164" y="2712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vi-VN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03" y="-30499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892084" y="1207642"/>
            <a:ext cx="1065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Câu hỏi 7: Đó là ai?</a:t>
            </a:r>
          </a:p>
          <a:p>
            <a:r>
              <a:rPr lang="vi-VN" sz="3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“Ai cầm cây chổi,Chăm chỉ miệt mài</a:t>
            </a:r>
          </a:p>
          <a:p>
            <a:r>
              <a:rPr lang="vi-VN" sz="32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Quét dọn hàng ngày,phố phường sạch sẽ”</a:t>
            </a: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15162" y="825506"/>
            <a:ext cx="609600" cy="609600"/>
          </a:xfrm>
          <a:prstGeom prst="rect">
            <a:avLst/>
          </a:prstGeom>
        </p:spPr>
      </p:pic>
      <p:grpSp>
        <p:nvGrpSpPr>
          <p:cNvPr id="41" name="đáp án 3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684817" y="3178112"/>
            <a:ext cx="5956803" cy="3159188"/>
            <a:chOff x="333828" y="1584291"/>
            <a:chExt cx="11524343" cy="484777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4" name="TextBox 41"/>
          <p:cNvSpPr txBox="1"/>
          <p:nvPr/>
        </p:nvSpPr>
        <p:spPr>
          <a:xfrm>
            <a:off x="7084231" y="3401913"/>
            <a:ext cx="526126" cy="52905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grpSp>
        <p:nvGrpSpPr>
          <p:cNvPr id="45" name="đáp án 3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6111267" y="3144651"/>
            <a:ext cx="5553935" cy="3179574"/>
            <a:chOff x="333828" y="1584291"/>
            <a:chExt cx="11524343" cy="484777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1305139" y="3429986"/>
            <a:ext cx="520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a. Cô thợ may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6883682" y="3450431"/>
            <a:ext cx="427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b. Cô lao công</a:t>
            </a:r>
            <a:endParaRPr lang="fr-FR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0" name="công nhân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120" y="3875343"/>
            <a:ext cx="2082676" cy="2082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lính cứu hỏ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5078" y="3893056"/>
            <a:ext cx="2379432" cy="1998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4" descr="Káº¿t quáº£ hÃ¬nh áº£nh cho right icon">
            <a:extLst>
              <a:ext uri="{FF2B5EF4-FFF2-40B4-BE49-F238E27FC236}">
                <a16:creationId xmlns:a16="http://schemas.microsoft.com/office/drawing/2014/main" id="{B357DFD3-41AF-4187-A0E0-20FEA84E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596" y="4032678"/>
            <a:ext cx="1782395" cy="178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Káº¿t quáº£ hÃ¬nh áº£nh cho wrong icon">
            <a:extLst>
              <a:ext uri="{FF2B5EF4-FFF2-40B4-BE49-F238E27FC236}">
                <a16:creationId xmlns:a16="http://schemas.microsoft.com/office/drawing/2014/main" id="{4F46F6C3-FE07-4B23-AAB0-0BF1DA3D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17" y="4222198"/>
            <a:ext cx="1722881" cy="172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3697200" y="520272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92160" y="5197680"/>
                <a:ext cx="10440" cy="1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115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l đú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_thanh_ban_tra_loi_sai_ro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2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486</Words>
  <Application>Microsoft Office PowerPoint</Application>
  <PresentationFormat>Widescreen</PresentationFormat>
  <Paragraphs>65</Paragraphs>
  <Slides>13</Slides>
  <Notes>11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Open Sans Extrabold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Nguyễn</dc:creator>
  <cp:lastModifiedBy>SS5</cp:lastModifiedBy>
  <cp:revision>65</cp:revision>
  <dcterms:created xsi:type="dcterms:W3CDTF">2021-01-07T03:44:03Z</dcterms:created>
  <dcterms:modified xsi:type="dcterms:W3CDTF">2025-12-15T05:49:18Z</dcterms:modified>
</cp:coreProperties>
</file>