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26690" y="953135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Trường mầm non </a:t>
            </a:r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Sao </a:t>
            </a:r>
            <a:r>
              <a:rPr lang="en-US" altLang="en-US" sz="32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Sáng</a:t>
            </a:r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 5</a:t>
            </a:r>
            <a:endParaRPr lang="vi-V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400" dirty="0" smtClean="0">
                <a:ln/>
                <a:solidFill>
                  <a:schemeClr val="tx1"/>
                </a:solidFill>
                <a:effectLst/>
                <a:latin typeface="Courier New" panose="02070309020205020404" charset="0"/>
                <a:cs typeface="Courier New" panose="02070309020205020404" charset="0"/>
                <a:sym typeface="+mn-ea"/>
              </a:rPr>
              <a:t> </a:t>
            </a:r>
            <a:r>
              <a:rPr lang="vi-VN" altLang="en-US" sz="2400" dirty="0">
                <a:ln/>
                <a:solidFill>
                  <a:schemeClr val="tx1"/>
                </a:solidFill>
                <a:effectLst/>
                <a:latin typeface="Courier New" panose="02070309020205020404" charset="0"/>
                <a:cs typeface="Courier New" panose="02070309020205020404" charset="0"/>
                <a:sym typeface="+mn-ea"/>
              </a:rPr>
              <a:t>NĂM </a:t>
            </a:r>
            <a:r>
              <a:rPr lang="vi-VN" altLang="en-US" sz="2400" dirty="0" smtClean="0">
                <a:ln/>
                <a:solidFill>
                  <a:schemeClr val="tx1"/>
                </a:solidFill>
                <a:effectLst/>
                <a:latin typeface="Courier New" panose="02070309020205020404" charset="0"/>
                <a:cs typeface="Courier New" panose="02070309020205020404" charset="0"/>
                <a:sym typeface="+mn-ea"/>
              </a:rPr>
              <a:t>HỌC 202</a:t>
            </a:r>
            <a:r>
              <a:rPr lang="en-US" altLang="en-US" sz="2400" dirty="0" smtClean="0">
                <a:ln/>
                <a:solidFill>
                  <a:schemeClr val="tx1"/>
                </a:solidFill>
                <a:effectLst/>
                <a:latin typeface="Courier New" panose="02070309020205020404" charset="0"/>
                <a:cs typeface="Courier New" panose="02070309020205020404" charset="0"/>
                <a:sym typeface="+mn-ea"/>
              </a:rPr>
              <a:t>5</a:t>
            </a:r>
            <a:r>
              <a:rPr lang="vi-VN" altLang="en-US" sz="2400" dirty="0" smtClean="0">
                <a:ln/>
                <a:solidFill>
                  <a:schemeClr val="tx1"/>
                </a:solidFill>
                <a:effectLst/>
                <a:latin typeface="Courier New" panose="02070309020205020404" charset="0"/>
                <a:cs typeface="Courier New" panose="02070309020205020404" charset="0"/>
                <a:sym typeface="+mn-ea"/>
              </a:rPr>
              <a:t>-202</a:t>
            </a:r>
            <a:r>
              <a:rPr lang="en-US" altLang="en-US" sz="2400" dirty="0" smtClean="0">
                <a:ln/>
                <a:solidFill>
                  <a:schemeClr val="tx1"/>
                </a:solidFill>
                <a:effectLst/>
                <a:latin typeface="Courier New" panose="02070309020205020404" charset="0"/>
                <a:cs typeface="Courier New" panose="02070309020205020404" charset="0"/>
                <a:sym typeface="+mn-ea"/>
              </a:rPr>
              <a:t>6</a:t>
            </a:r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charset="0"/>
              <a:cs typeface="Courier New" panose="02070309020205020404" charset="0"/>
              <a:sym typeface="+mn-ea"/>
            </a:endParaRPr>
          </a:p>
          <a:p>
            <a:pPr algn="ctr"/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</a:p>
          <a:p>
            <a:r>
              <a:rPr lang="vi-VN" alt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Đề tài: Nhận biết cái bát cái thìa</a:t>
            </a:r>
          </a:p>
          <a:p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Người thực hiện: </a:t>
            </a:r>
            <a:r>
              <a:rPr lang="en-US" altLang="en-US" sz="20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Đoàn</a:t>
            </a:r>
            <a:r>
              <a:rPr lang="en-US" altLang="en-US" sz="20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Thị</a:t>
            </a:r>
            <a:r>
              <a:rPr lang="en-US" altLang="en-US" sz="20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Thoa</a:t>
            </a:r>
            <a:endParaRPr lang="vi-VN" alt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tuổi: Nhà trẻ 24 - 36 tháng</a:t>
            </a:r>
            <a:r>
              <a:rPr lang="vi-VN" altLang="en-US" sz="2800" u="heavy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vi-V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620135" y="5095875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vi-VN"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</a:t>
                  </a:r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2963545"/>
            <a:ext cx="9740265" cy="213677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</a:t>
            </a:r>
            <a:r>
              <a:rPr lang="vi-V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THẦY CÔ</a:t>
            </a:r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7545" y="26358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27175" y="362331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786130"/>
            <a:ext cx="9240520" cy="4865370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25620" y="2580005"/>
            <a:ext cx="567372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 được làm bằng nhiều chất liệu khác nhau</a:t>
            </a:r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</Words>
  <Application>Microsoft Office PowerPoint</Application>
  <PresentationFormat>Widescreen</PresentationFormat>
  <Paragraphs>43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Admin</cp:lastModifiedBy>
  <cp:revision>41</cp:revision>
  <dcterms:created xsi:type="dcterms:W3CDTF">2023-10-19T01:31:00Z</dcterms:created>
  <dcterms:modified xsi:type="dcterms:W3CDTF">2025-12-15T14:35:11Z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