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6ECA-2A78-4BAC-BD5E-EE613653428E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841E-E7E4-4440-82B3-5DE7327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11.mp3"/><Relationship Id="rId18" Type="http://schemas.openxmlformats.org/officeDocument/2006/relationships/image" Target="../media/image7.jpeg"/><Relationship Id="rId3" Type="http://schemas.microsoft.com/office/2007/relationships/media" Target="../media/media6.m4a"/><Relationship Id="rId21" Type="http://schemas.openxmlformats.org/officeDocument/2006/relationships/slide" Target="slide3.xml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17" Type="http://schemas.openxmlformats.org/officeDocument/2006/relationships/image" Target="../media/image2.png"/><Relationship Id="rId2" Type="http://schemas.openxmlformats.org/officeDocument/2006/relationships/audio" Target="../media/media5.m4a"/><Relationship Id="rId16" Type="http://schemas.openxmlformats.org/officeDocument/2006/relationships/image" Target="../media/image6.jpeg"/><Relationship Id="rId20" Type="http://schemas.openxmlformats.org/officeDocument/2006/relationships/image" Target="https://thanhcongfarm.com/wp-content/uploads/2022/05/hinh-anh-con-ca.jpg" TargetMode="External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p3"/><Relationship Id="rId5" Type="http://schemas.microsoft.com/office/2007/relationships/media" Target="../media/media7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9.m4a"/><Relationship Id="rId19" Type="http://schemas.openxmlformats.org/officeDocument/2006/relationships/image" Target="../media/image8.jpeg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slideLayout" Target="../slideLayouts/slideLayout7.xml"/><Relationship Id="rId18" Type="http://schemas.openxmlformats.org/officeDocument/2006/relationships/slide" Target="slide3.xml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audio" Target="../media/media11.mp3"/><Relationship Id="rId17" Type="http://schemas.openxmlformats.org/officeDocument/2006/relationships/image" Target="../media/image11.jpeg"/><Relationship Id="rId2" Type="http://schemas.openxmlformats.org/officeDocument/2006/relationships/audio" Target="../media/media12.mp3"/><Relationship Id="rId16" Type="http://schemas.openxmlformats.org/officeDocument/2006/relationships/image" Target="../media/image10.jpeg"/><Relationship Id="rId1" Type="http://schemas.microsoft.com/office/2007/relationships/media" Target="../media/media12.mp3"/><Relationship Id="rId6" Type="http://schemas.openxmlformats.org/officeDocument/2006/relationships/audio" Target="../media/media14.m4a"/><Relationship Id="rId11" Type="http://schemas.microsoft.com/office/2007/relationships/media" Target="../media/media11.mp3"/><Relationship Id="rId5" Type="http://schemas.microsoft.com/office/2007/relationships/media" Target="../media/media14.m4a"/><Relationship Id="rId15" Type="http://schemas.openxmlformats.org/officeDocument/2006/relationships/image" Target="../media/image2.png"/><Relationship Id="rId10" Type="http://schemas.openxmlformats.org/officeDocument/2006/relationships/audio" Target="../media/media10.mp3"/><Relationship Id="rId4" Type="http://schemas.openxmlformats.org/officeDocument/2006/relationships/audio" Target="../media/media13.m4a"/><Relationship Id="rId9" Type="http://schemas.microsoft.com/office/2007/relationships/media" Target="../media/media10.mp3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openxmlformats.org/officeDocument/2006/relationships/slideLayout" Target="../slideLayouts/slideLayout7.xml"/><Relationship Id="rId18" Type="http://schemas.openxmlformats.org/officeDocument/2006/relationships/slide" Target="slide3.xml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audio" Target="../media/media11.mp3"/><Relationship Id="rId17" Type="http://schemas.openxmlformats.org/officeDocument/2006/relationships/image" Target="../media/image14.png"/><Relationship Id="rId2" Type="http://schemas.openxmlformats.org/officeDocument/2006/relationships/audio" Target="../media/media16.mp3"/><Relationship Id="rId16" Type="http://schemas.openxmlformats.org/officeDocument/2006/relationships/image" Target="../media/image13.jpeg"/><Relationship Id="rId1" Type="http://schemas.microsoft.com/office/2007/relationships/media" Target="../media/media16.mp3"/><Relationship Id="rId6" Type="http://schemas.openxmlformats.org/officeDocument/2006/relationships/audio" Target="../media/media18.m4a"/><Relationship Id="rId11" Type="http://schemas.microsoft.com/office/2007/relationships/media" Target="../media/media11.mp3"/><Relationship Id="rId5" Type="http://schemas.microsoft.com/office/2007/relationships/media" Target="../media/media18.m4a"/><Relationship Id="rId15" Type="http://schemas.openxmlformats.org/officeDocument/2006/relationships/image" Target="../media/image2.png"/><Relationship Id="rId10" Type="http://schemas.openxmlformats.org/officeDocument/2006/relationships/audio" Target="../media/media10.mp3"/><Relationship Id="rId4" Type="http://schemas.openxmlformats.org/officeDocument/2006/relationships/audio" Target="../media/media17.m4a"/><Relationship Id="rId9" Type="http://schemas.microsoft.com/office/2007/relationships/media" Target="../media/media10.mp3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đẹp và chất lượng nhất">
            <a:extLst>
              <a:ext uri="{FF2B5EF4-FFF2-40B4-BE49-F238E27FC236}">
                <a16:creationId xmlns:a16="http://schemas.microsoft.com/office/drawing/2014/main" id="{26B07C04-844E-EA8F-6B24-31FBF1D1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D05CAB-129D-D1D5-4837-04A73BF8758C}"/>
              </a:ext>
            </a:extLst>
          </p:cNvPr>
          <p:cNvSpPr/>
          <p:nvPr/>
        </p:nvSpPr>
        <p:spPr>
          <a:xfrm>
            <a:off x="1219200" y="1809929"/>
            <a:ext cx="560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Thoại 2">
            <a:hlinkClick r:id="" action="ppaction://media"/>
            <a:extLst>
              <a:ext uri="{FF2B5EF4-FFF2-40B4-BE49-F238E27FC236}">
                <a16:creationId xmlns:a16="http://schemas.microsoft.com/office/drawing/2014/main" id="{164FF12B-A69E-E4B2-95BD-4D2FC0691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085" y="0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36CE3-C434-3A2F-683B-1F31574AA755}"/>
              </a:ext>
            </a:extLst>
          </p:cNvPr>
          <p:cNvSpPr/>
          <p:nvPr/>
        </p:nvSpPr>
        <p:spPr>
          <a:xfrm>
            <a:off x="228600" y="609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5E9B4-74D4-8BFF-9D5A-0D224C1B6A30}"/>
              </a:ext>
            </a:extLst>
          </p:cNvPr>
          <p:cNvSpPr/>
          <p:nvPr/>
        </p:nvSpPr>
        <p:spPr>
          <a:xfrm>
            <a:off x="933450" y="2614136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E56AF-6991-3EA1-4DB3-562DEB777259}"/>
              </a:ext>
            </a:extLst>
          </p:cNvPr>
          <p:cNvSpPr/>
          <p:nvPr/>
        </p:nvSpPr>
        <p:spPr>
          <a:xfrm>
            <a:off x="1219200" y="3972342"/>
            <a:ext cx="6896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non Sao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4850" y="685800"/>
            <a:ext cx="77343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mừng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con </a:t>
            </a:r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791200" y="4501868"/>
            <a:ext cx="264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BẮT ĐẦU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72" y="19329"/>
            <a:ext cx="4572000" cy="6858000"/>
            <a:chOff x="32657" y="-32657"/>
            <a:chExt cx="4572000" cy="6858000"/>
          </a:xfrm>
          <a:solidFill>
            <a:srgbClr val="92D050"/>
          </a:solidFill>
        </p:grpSpPr>
        <p:sp>
          <p:nvSpPr>
            <p:cNvPr id="7" name="Flowchart: Process 6"/>
            <p:cNvSpPr/>
            <p:nvPr/>
          </p:nvSpPr>
          <p:spPr>
            <a:xfrm>
              <a:off x="32657" y="-32657"/>
              <a:ext cx="4572000" cy="6858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3537857" y="2625239"/>
              <a:ext cx="685800" cy="1520041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585648" y="15537"/>
            <a:ext cx="4572000" cy="6858000"/>
            <a:chOff x="32657" y="-32657"/>
            <a:chExt cx="4572000" cy="6858000"/>
          </a:xfrm>
          <a:solidFill>
            <a:srgbClr val="92D050"/>
          </a:solidFill>
        </p:grpSpPr>
        <p:sp>
          <p:nvSpPr>
            <p:cNvPr id="11" name="Flowchart: Process 10"/>
            <p:cNvSpPr/>
            <p:nvPr/>
          </p:nvSpPr>
          <p:spPr>
            <a:xfrm>
              <a:off x="32657" y="-32657"/>
              <a:ext cx="4572000" cy="6858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537857" y="2625239"/>
              <a:ext cx="685800" cy="1520041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09060" y="3075495"/>
            <a:ext cx="1295399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ieu-ung-am-thanh-tieng-mo-cua-dong-cu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1401D7A-22D6-5346-1A18-05B0FBB66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76277" y="457200"/>
            <a:ext cx="609600" cy="609600"/>
          </a:xfrm>
          <a:prstGeom prst="rect">
            <a:avLst/>
          </a:prstGeom>
        </p:spPr>
      </p:pic>
      <p:pic>
        <p:nvPicPr>
          <p:cNvPr id="15" name="Thoại 001 (8)">
            <a:hlinkClick r:id="" action="ppaction://media"/>
            <a:extLst>
              <a:ext uri="{FF2B5EF4-FFF2-40B4-BE49-F238E27FC236}">
                <a16:creationId xmlns:a16="http://schemas.microsoft.com/office/drawing/2014/main" id="{FB2767E3-2D75-56D4-BAC7-02458B99E0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752600" y="-25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6532E-6 L -0.51493 -1.9653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6532E-6 L 0.50174 -1.9653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Ô CỬA BÍ MẬT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6841"/>
            <a:ext cx="5029200" cy="5916635"/>
          </a:xfrm>
          <a:prstGeom prst="rect">
            <a:avLst/>
          </a:prstGeom>
        </p:spPr>
      </p:pic>
      <p:sp>
        <p:nvSpPr>
          <p:cNvPr id="5" name="Flowchart: Process 4">
            <a:hlinkClick r:id="rId6" action="ppaction://hlinksldjump"/>
          </p:cNvPr>
          <p:cNvSpPr/>
          <p:nvPr/>
        </p:nvSpPr>
        <p:spPr>
          <a:xfrm>
            <a:off x="3806190" y="418448"/>
            <a:ext cx="2480310" cy="304631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dirty="0"/>
          </a:p>
        </p:txBody>
      </p:sp>
      <p:sp>
        <p:nvSpPr>
          <p:cNvPr id="6" name="Flowchart: Process 5">
            <a:hlinkClick r:id="rId7" action="ppaction://hlinksldjump"/>
          </p:cNvPr>
          <p:cNvSpPr/>
          <p:nvPr/>
        </p:nvSpPr>
        <p:spPr>
          <a:xfrm>
            <a:off x="6286500" y="418448"/>
            <a:ext cx="2540759" cy="2880276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dirty="0"/>
          </a:p>
        </p:txBody>
      </p:sp>
      <p:sp>
        <p:nvSpPr>
          <p:cNvPr id="7" name="Flowchart: Process 6">
            <a:hlinkClick r:id="rId8" action="ppaction://hlinksldjump"/>
          </p:cNvPr>
          <p:cNvSpPr/>
          <p:nvPr/>
        </p:nvSpPr>
        <p:spPr>
          <a:xfrm>
            <a:off x="3809999" y="3312372"/>
            <a:ext cx="5029199" cy="302110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dirty="0"/>
          </a:p>
        </p:txBody>
      </p:sp>
      <p:pic>
        <p:nvPicPr>
          <p:cNvPr id="4" name="Bản ghi Mới 12">
            <a:hlinkClick r:id="" action="ppaction://media"/>
            <a:extLst>
              <a:ext uri="{FF2B5EF4-FFF2-40B4-BE49-F238E27FC236}">
                <a16:creationId xmlns:a16="http://schemas.microsoft.com/office/drawing/2014/main" id="{49843B94-305D-209C-765F-36B207C5F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8328" y="1248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8" y="762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621" y="308072"/>
            <a:ext cx="75620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CÂU 1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Đây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điệu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nào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pic>
        <p:nvPicPr>
          <p:cNvPr id="8" name="Câu 1">
            <a:hlinkClick r:id="" action="ppaction://media"/>
            <a:extLst>
              <a:ext uri="{FF2B5EF4-FFF2-40B4-BE49-F238E27FC236}">
                <a16:creationId xmlns:a16="http://schemas.microsoft.com/office/drawing/2014/main" id="{6CBE8A9E-EA0D-80EF-5611-8657321BC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557077" y="760301"/>
            <a:ext cx="609600" cy="609600"/>
          </a:xfrm>
          <a:prstGeom prst="rect">
            <a:avLst/>
          </a:prstGeom>
        </p:spPr>
      </p:pic>
      <p:pic>
        <p:nvPicPr>
          <p:cNvPr id="9" name="Cá vàng bơi">
            <a:hlinkClick r:id="" action="ppaction://media"/>
            <a:extLst>
              <a:ext uri="{FF2B5EF4-FFF2-40B4-BE49-F238E27FC236}">
                <a16:creationId xmlns:a16="http://schemas.microsoft.com/office/drawing/2014/main" id="{20AC873B-D5E5-A2DE-0701-A3DF51C3A8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66677" y="5231196"/>
            <a:ext cx="609600" cy="609600"/>
          </a:xfrm>
          <a:prstGeom prst="rect">
            <a:avLst/>
          </a:prstGeom>
        </p:spPr>
      </p:pic>
      <p:pic>
        <p:nvPicPr>
          <p:cNvPr id="10" name="Con gà trống">
            <a:hlinkClick r:id="" action="ppaction://media"/>
            <a:extLst>
              <a:ext uri="{FF2B5EF4-FFF2-40B4-BE49-F238E27FC236}">
                <a16:creationId xmlns:a16="http://schemas.microsoft.com/office/drawing/2014/main" id="{879E92B5-2B27-2ED5-EB7A-9FAD0B9CEE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53541" y="4284206"/>
            <a:ext cx="609600" cy="609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888EDFA-A370-FCF3-CD08-94066569F6F3}"/>
              </a:ext>
            </a:extLst>
          </p:cNvPr>
          <p:cNvGrpSpPr/>
          <p:nvPr/>
        </p:nvGrpSpPr>
        <p:grpSpPr>
          <a:xfrm>
            <a:off x="541462" y="2039623"/>
            <a:ext cx="3703252" cy="3879565"/>
            <a:chOff x="510021" y="2440047"/>
            <a:chExt cx="3703252" cy="3879565"/>
          </a:xfrm>
        </p:grpSpPr>
        <p:sp>
          <p:nvSpPr>
            <p:cNvPr id="6" name="Snip Diagonal Corner Rectangle 49">
              <a:extLst>
                <a:ext uri="{FF2B5EF4-FFF2-40B4-BE49-F238E27FC236}">
                  <a16:creationId xmlns:a16="http://schemas.microsoft.com/office/drawing/2014/main" id="{70869459-6BDE-18F7-0D89-19536BA3BC9B}"/>
                </a:ext>
              </a:extLst>
            </p:cNvPr>
            <p:cNvSpPr/>
            <p:nvPr/>
          </p:nvSpPr>
          <p:spPr>
            <a:xfrm>
              <a:off x="631873" y="2440047"/>
              <a:ext cx="3581400" cy="2820811"/>
            </a:xfrm>
            <a:prstGeom prst="snip2DiagRect">
              <a:avLst/>
            </a:prstGeom>
            <a:solidFill>
              <a:srgbClr val="7030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A: </a:t>
              </a:r>
            </a:p>
          </p:txBody>
        </p:sp>
        <p:pic>
          <p:nvPicPr>
            <p:cNvPr id="11" name="Picture 10" descr="4 cách dạy bé vẽ con gà cực đơn giản, con thực hành vẽ dễ dàng">
              <a:extLst>
                <a:ext uri="{FF2B5EF4-FFF2-40B4-BE49-F238E27FC236}">
                  <a16:creationId xmlns:a16="http://schemas.microsoft.com/office/drawing/2014/main" id="{E0DD7F86-7391-9EC5-BDB5-052FA2AB4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8" t="11296" r="22847"/>
            <a:stretch>
              <a:fillRect/>
            </a:stretch>
          </p:blipFill>
          <p:spPr bwMode="auto">
            <a:xfrm>
              <a:off x="969354" y="2715184"/>
              <a:ext cx="2895599" cy="221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Snip Diagonal Corner Rectangle 49">
              <a:extLst>
                <a:ext uri="{FF2B5EF4-FFF2-40B4-BE49-F238E27FC236}">
                  <a16:creationId xmlns:a16="http://schemas.microsoft.com/office/drawing/2014/main" id="{76F6124B-7B4A-812B-BF6E-8103506A8B8A}"/>
                </a:ext>
              </a:extLst>
            </p:cNvPr>
            <p:cNvSpPr/>
            <p:nvPr/>
          </p:nvSpPr>
          <p:spPr>
            <a:xfrm>
              <a:off x="510021" y="5535996"/>
              <a:ext cx="3581400" cy="783616"/>
            </a:xfrm>
            <a:prstGeom prst="snip2DiagRect">
              <a:avLst/>
            </a:prstGeom>
            <a:solidFill>
              <a:srgbClr val="7030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A: Con </a:t>
              </a:r>
              <a:r>
                <a:rPr lang="en-US" sz="3200" b="1" dirty="0" err="1">
                  <a:solidFill>
                    <a:schemeClr val="bg1"/>
                  </a:solidFill>
                </a:rPr>
                <a:t>gà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trống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5F7107-BF4D-A10F-34C4-DBDE302C3C65}"/>
              </a:ext>
            </a:extLst>
          </p:cNvPr>
          <p:cNvGrpSpPr/>
          <p:nvPr/>
        </p:nvGrpSpPr>
        <p:grpSpPr>
          <a:xfrm>
            <a:off x="4858284" y="2037784"/>
            <a:ext cx="3653843" cy="3876683"/>
            <a:chOff x="4343144" y="2480404"/>
            <a:chExt cx="3653843" cy="3876683"/>
          </a:xfrm>
        </p:grpSpPr>
        <p:sp>
          <p:nvSpPr>
            <p:cNvPr id="12" name="Snip Diagonal Corner Rectangle 49">
              <a:extLst>
                <a:ext uri="{FF2B5EF4-FFF2-40B4-BE49-F238E27FC236}">
                  <a16:creationId xmlns:a16="http://schemas.microsoft.com/office/drawing/2014/main" id="{D8A1673B-4F43-F8F5-E402-5D1031C32725}"/>
                </a:ext>
              </a:extLst>
            </p:cNvPr>
            <p:cNvSpPr/>
            <p:nvPr/>
          </p:nvSpPr>
          <p:spPr>
            <a:xfrm>
              <a:off x="4343144" y="2480404"/>
              <a:ext cx="3581400" cy="2829127"/>
            </a:xfrm>
            <a:prstGeom prst="snip2DiagRect">
              <a:avLst/>
            </a:prstGeom>
            <a:solidFill>
              <a:srgbClr val="7030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A: </a:t>
              </a:r>
            </a:p>
          </p:txBody>
        </p:sp>
        <p:pic>
          <p:nvPicPr>
            <p:cNvPr id="13" name="Picture 12" descr="99+ Hình Ảnh Con Cá Đẹp Nhất Dành Cho Người Đam Mê Ngắm Cá">
              <a:extLst>
                <a:ext uri="{FF2B5EF4-FFF2-40B4-BE49-F238E27FC236}">
                  <a16:creationId xmlns:a16="http://schemas.microsoft.com/office/drawing/2014/main" id="{2DBAD7EC-8534-5F7A-A5F9-D6A4702CD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r:link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1" r="4567" b="6506"/>
            <a:stretch>
              <a:fillRect/>
            </a:stretch>
          </p:blipFill>
          <p:spPr bwMode="auto">
            <a:xfrm>
              <a:off x="4676471" y="2679732"/>
              <a:ext cx="2914747" cy="233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Snip Diagonal Corner Rectangle 49">
              <a:extLst>
                <a:ext uri="{FF2B5EF4-FFF2-40B4-BE49-F238E27FC236}">
                  <a16:creationId xmlns:a16="http://schemas.microsoft.com/office/drawing/2014/main" id="{BFA1111E-C6D6-D197-A190-162EE6457BDB}"/>
                </a:ext>
              </a:extLst>
            </p:cNvPr>
            <p:cNvSpPr/>
            <p:nvPr/>
          </p:nvSpPr>
          <p:spPr>
            <a:xfrm>
              <a:off x="4415587" y="5573471"/>
              <a:ext cx="3581400" cy="783616"/>
            </a:xfrm>
            <a:prstGeom prst="snip2DiagRect">
              <a:avLst/>
            </a:prstGeom>
            <a:solidFill>
              <a:srgbClr val="7030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B: </a:t>
              </a:r>
              <a:r>
                <a:rPr lang="en-US" sz="3200" b="1" dirty="0" err="1">
                  <a:solidFill>
                    <a:schemeClr val="bg1"/>
                  </a:solidFill>
                </a:rPr>
                <a:t>Cá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vàng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bơi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videoplayback">
            <a:hlinkClick r:id="" action="ppaction://media"/>
            <a:extLst>
              <a:ext uri="{FF2B5EF4-FFF2-40B4-BE49-F238E27FC236}">
                <a16:creationId xmlns:a16="http://schemas.microsoft.com/office/drawing/2014/main" id="{220CC85D-E1C2-E610-40A3-DA25E2A0B3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495313" y="2042196"/>
            <a:ext cx="609600" cy="609600"/>
          </a:xfrm>
          <a:prstGeom prst="rect">
            <a:avLst/>
          </a:prstGeom>
        </p:spPr>
      </p:pic>
      <p:pic>
        <p:nvPicPr>
          <p:cNvPr id="18" name="Con chọn dap an nao">
            <a:hlinkClick r:id="" action="ppaction://media"/>
            <a:extLst>
              <a:ext uri="{FF2B5EF4-FFF2-40B4-BE49-F238E27FC236}">
                <a16:creationId xmlns:a16="http://schemas.microsoft.com/office/drawing/2014/main" id="{C9C38A1F-1EFC-AECB-60F7-31E59D95EB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82200" y="6526216"/>
            <a:ext cx="609600" cy="609600"/>
          </a:xfrm>
          <a:prstGeom prst="rect">
            <a:avLst/>
          </a:prstGeom>
        </p:spPr>
      </p:pic>
      <p:pic>
        <p:nvPicPr>
          <p:cNvPr id="1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6CF0FCFD-781C-C591-C3E3-D3B4EF6EA5C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19141" y="1695255"/>
            <a:ext cx="609600" cy="609600"/>
          </a:xfrm>
          <a:prstGeom prst="rect">
            <a:avLst/>
          </a:prstGeom>
        </p:spPr>
      </p:pic>
      <p:pic>
        <p:nvPicPr>
          <p:cNvPr id="2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E180D97-9180-3723-7F5C-6545C3846D7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14341" y="3674606"/>
            <a:ext cx="609600" cy="609600"/>
          </a:xfrm>
          <a:prstGeom prst="rect">
            <a:avLst/>
          </a:prstGeom>
        </p:spPr>
      </p:pic>
      <p:sp>
        <p:nvSpPr>
          <p:cNvPr id="4" name="Arrow: Left 3">
            <a:hlinkClick r:id="rId21" action="ppaction://hlinksldjump"/>
            <a:extLst>
              <a:ext uri="{FF2B5EF4-FFF2-40B4-BE49-F238E27FC236}">
                <a16:creationId xmlns:a16="http://schemas.microsoft.com/office/drawing/2014/main" id="{AA3A745E-A473-86A1-D526-AD0B9E3D0DEC}"/>
              </a:ext>
            </a:extLst>
          </p:cNvPr>
          <p:cNvSpPr/>
          <p:nvPr/>
        </p:nvSpPr>
        <p:spPr>
          <a:xfrm>
            <a:off x="3898292" y="5976602"/>
            <a:ext cx="1703622" cy="9575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1100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9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981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477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33333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0" y="-76200"/>
            <a:ext cx="9144000" cy="701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4512" y="660494"/>
            <a:ext cx="76090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CÂU 2 : Con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hãy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lắng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nghe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6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id="{6233A95C-E379-EF04-C69A-8076B4B40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69296" y="921988"/>
            <a:ext cx="609600" cy="609600"/>
          </a:xfrm>
          <a:prstGeom prst="rect">
            <a:avLst/>
          </a:prstGeom>
        </p:spPr>
      </p:pic>
      <p:pic>
        <p:nvPicPr>
          <p:cNvPr id="7" name="Câu 2">
            <a:hlinkClick r:id="" action="ppaction://media"/>
            <a:extLst>
              <a:ext uri="{FF2B5EF4-FFF2-40B4-BE49-F238E27FC236}">
                <a16:creationId xmlns:a16="http://schemas.microsoft.com/office/drawing/2014/main" id="{2A1DAEC6-C495-EDE4-86D8-CF994C617E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67982" y="2377812"/>
            <a:ext cx="609600" cy="609600"/>
          </a:xfrm>
          <a:prstGeom prst="rect">
            <a:avLst/>
          </a:prstGeom>
        </p:spPr>
      </p:pic>
      <p:pic>
        <p:nvPicPr>
          <p:cNvPr id="10" name="Con cào cào">
            <a:hlinkClick r:id="" action="ppaction://media"/>
            <a:extLst>
              <a:ext uri="{FF2B5EF4-FFF2-40B4-BE49-F238E27FC236}">
                <a16:creationId xmlns:a16="http://schemas.microsoft.com/office/drawing/2014/main" id="{DA2AD9E0-E7D8-D13B-E167-285F008F5C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97431" y="4175388"/>
            <a:ext cx="609600" cy="609600"/>
          </a:xfrm>
          <a:prstGeom prst="rect">
            <a:avLst/>
          </a:prstGeom>
        </p:spPr>
      </p:pic>
      <p:pic>
        <p:nvPicPr>
          <p:cNvPr id="11" name="Chú thỏ con">
            <a:hlinkClick r:id="" action="ppaction://media"/>
            <a:extLst>
              <a:ext uri="{FF2B5EF4-FFF2-40B4-BE49-F238E27FC236}">
                <a16:creationId xmlns:a16="http://schemas.microsoft.com/office/drawing/2014/main" id="{EB08373E-FB43-B9CB-40C2-5A78C08145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74096" y="5758250"/>
            <a:ext cx="609600" cy="609600"/>
          </a:xfrm>
          <a:prstGeom prst="rect">
            <a:avLst/>
          </a:prstGeom>
        </p:spPr>
      </p:pic>
      <p:pic>
        <p:nvPicPr>
          <p:cNvPr id="1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50E9479-9026-6875-5B78-1AD4C3E5954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19141" y="1695255"/>
            <a:ext cx="609600" cy="6096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2C95516E-A290-00DA-4B97-2F264EBC755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14341" y="3674606"/>
            <a:ext cx="609600" cy="609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65E2D5E-D55B-F33D-5421-0629F9D1A866}"/>
              </a:ext>
            </a:extLst>
          </p:cNvPr>
          <p:cNvGrpSpPr/>
          <p:nvPr/>
        </p:nvGrpSpPr>
        <p:grpSpPr>
          <a:xfrm>
            <a:off x="1902878" y="2724726"/>
            <a:ext cx="2971800" cy="2995380"/>
            <a:chOff x="1275780" y="3202126"/>
            <a:chExt cx="2971800" cy="299538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AA4916-D457-0D44-04F5-E1A25450BB67}"/>
                </a:ext>
              </a:extLst>
            </p:cNvPr>
            <p:cNvSpPr/>
            <p:nvPr/>
          </p:nvSpPr>
          <p:spPr>
            <a:xfrm>
              <a:off x="1275780" y="3202126"/>
              <a:ext cx="2971800" cy="197947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ào cào và Châu Chấu giống và khác gì nhau?">
              <a:extLst>
                <a:ext uri="{FF2B5EF4-FFF2-40B4-BE49-F238E27FC236}">
                  <a16:creationId xmlns:a16="http://schemas.microsoft.com/office/drawing/2014/main" id="{80C682D5-6DC5-0843-2341-968293FBE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1" t="15491"/>
            <a:stretch>
              <a:fillRect/>
            </a:stretch>
          </p:blipFill>
          <p:spPr bwMode="auto">
            <a:xfrm>
              <a:off x="1466280" y="3382890"/>
              <a:ext cx="2590800" cy="161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84EF777-468E-AC93-BBDC-92A2BC4C3843}"/>
                </a:ext>
              </a:extLst>
            </p:cNvPr>
            <p:cNvSpPr/>
            <p:nvPr/>
          </p:nvSpPr>
          <p:spPr>
            <a:xfrm>
              <a:off x="1275780" y="5384612"/>
              <a:ext cx="2971800" cy="81289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A: Con </a:t>
              </a:r>
              <a:r>
                <a:rPr lang="en-US" sz="2800" b="1" dirty="0" err="1"/>
                <a:t>cào</a:t>
              </a:r>
              <a:r>
                <a:rPr lang="en-US" sz="2800" b="1" dirty="0"/>
                <a:t> </a:t>
              </a:r>
              <a:r>
                <a:rPr lang="en-US" sz="2800" b="1" dirty="0" err="1"/>
                <a:t>cào</a:t>
              </a:r>
              <a:endParaRPr lang="en-US" sz="28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C94AF0-7AA3-DAAB-F8FB-C9C75B6455E2}"/>
              </a:ext>
            </a:extLst>
          </p:cNvPr>
          <p:cNvGrpSpPr/>
          <p:nvPr/>
        </p:nvGrpSpPr>
        <p:grpSpPr>
          <a:xfrm>
            <a:off x="5328109" y="2682612"/>
            <a:ext cx="2971800" cy="2995380"/>
            <a:chOff x="5399034" y="3202126"/>
            <a:chExt cx="2971800" cy="29953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A0DBD8-AC0F-C947-25AE-97AD98071904}"/>
                </a:ext>
              </a:extLst>
            </p:cNvPr>
            <p:cNvGrpSpPr/>
            <p:nvPr/>
          </p:nvGrpSpPr>
          <p:grpSpPr>
            <a:xfrm>
              <a:off x="5399034" y="3202126"/>
              <a:ext cx="2971800" cy="2995380"/>
              <a:chOff x="1275780" y="3202126"/>
              <a:chExt cx="2971800" cy="299538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0EC44DB-8986-637A-971E-6FA55C25808B}"/>
                  </a:ext>
                </a:extLst>
              </p:cNvPr>
              <p:cNvSpPr/>
              <p:nvPr/>
            </p:nvSpPr>
            <p:spPr>
              <a:xfrm>
                <a:off x="1275780" y="3202126"/>
                <a:ext cx="2971800" cy="197947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282BF6E-C95F-E3D7-C089-B4BBD367F2BA}"/>
                  </a:ext>
                </a:extLst>
              </p:cNvPr>
              <p:cNvSpPr/>
              <p:nvPr/>
            </p:nvSpPr>
            <p:spPr>
              <a:xfrm>
                <a:off x="1275780" y="5384612"/>
                <a:ext cx="2971800" cy="81289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B: 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con </a:t>
                </a:r>
                <a:r>
                  <a:rPr lang="en-US" sz="2800" b="1" dirty="0" err="1"/>
                  <a:t>vịt</a:t>
                </a:r>
                <a:endParaRPr lang="en-US" sz="2800" b="1" dirty="0"/>
              </a:p>
            </p:txBody>
          </p:sp>
        </p:grpSp>
        <p:pic>
          <p:nvPicPr>
            <p:cNvPr id="20" name="Picture 19" descr="Tả con vịt lớp 2 hay – 4 đoạn văn ngắn miêu tả con vịt 2023">
              <a:extLst>
                <a:ext uri="{FF2B5EF4-FFF2-40B4-BE49-F238E27FC236}">
                  <a16:creationId xmlns:a16="http://schemas.microsoft.com/office/drawing/2014/main" id="{E5536441-94A9-C0B7-FD5C-04D7CF4A9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74" y="3395684"/>
              <a:ext cx="2560320" cy="165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rrow: Left 2">
            <a:hlinkClick r:id="rId18" action="ppaction://hlinksldjump"/>
            <a:extLst>
              <a:ext uri="{FF2B5EF4-FFF2-40B4-BE49-F238E27FC236}">
                <a16:creationId xmlns:a16="http://schemas.microsoft.com/office/drawing/2014/main" id="{DFC96F40-2D49-B461-CB84-4EBE5FB7EB4D}"/>
              </a:ext>
            </a:extLst>
          </p:cNvPr>
          <p:cNvSpPr/>
          <p:nvPr/>
        </p:nvSpPr>
        <p:spPr>
          <a:xfrm>
            <a:off x="4593336" y="5858978"/>
            <a:ext cx="1703622" cy="9575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QUAY LẠI</a:t>
            </a:r>
          </a:p>
        </p:txBody>
      </p:sp>
    </p:spTree>
    <p:extLst>
      <p:ext uri="{BB962C8B-B14F-4D97-AF65-F5344CB8AC3E}">
        <p14:creationId xmlns:p14="http://schemas.microsoft.com/office/powerpoint/2010/main" val="31099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6467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968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CÂU 3 :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kêu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dụng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cụ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âm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nhạc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TAMBOURINE-sound_-Tiếng-XẮC-XÔ_-âm-thanh-tiếng-xắc-xô-kêu__Shorts_Trim">
            <a:hlinkClick r:id="" action="ppaction://media"/>
            <a:extLst>
              <a:ext uri="{FF2B5EF4-FFF2-40B4-BE49-F238E27FC236}">
                <a16:creationId xmlns:a16="http://schemas.microsoft.com/office/drawing/2014/main" id="{303A164A-4B3D-C34C-2013-11CA6547D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69819" y="1949284"/>
            <a:ext cx="609600" cy="609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956FFC8-A0A1-56E9-ADB2-CFD7A6F2B77E}"/>
              </a:ext>
            </a:extLst>
          </p:cNvPr>
          <p:cNvGrpSpPr/>
          <p:nvPr/>
        </p:nvGrpSpPr>
        <p:grpSpPr>
          <a:xfrm>
            <a:off x="609600" y="2639442"/>
            <a:ext cx="2971800" cy="2995380"/>
            <a:chOff x="609600" y="2885658"/>
            <a:chExt cx="2971800" cy="29953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171BD8-2C72-AE0C-B61B-A94235542BFC}"/>
                </a:ext>
              </a:extLst>
            </p:cNvPr>
            <p:cNvGrpSpPr/>
            <p:nvPr/>
          </p:nvGrpSpPr>
          <p:grpSpPr>
            <a:xfrm>
              <a:off x="609600" y="2885658"/>
              <a:ext cx="2971800" cy="2995380"/>
              <a:chOff x="1275780" y="3202126"/>
              <a:chExt cx="2971800" cy="299538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595247B-BCDC-3510-2134-2E18153B85A1}"/>
                  </a:ext>
                </a:extLst>
              </p:cNvPr>
              <p:cNvSpPr/>
              <p:nvPr/>
            </p:nvSpPr>
            <p:spPr>
              <a:xfrm>
                <a:off x="1275780" y="3202126"/>
                <a:ext cx="2971800" cy="197947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7006856-9396-E076-9682-C17A3AEAEDA1}"/>
                  </a:ext>
                </a:extLst>
              </p:cNvPr>
              <p:cNvSpPr/>
              <p:nvPr/>
            </p:nvSpPr>
            <p:spPr>
              <a:xfrm>
                <a:off x="1275780" y="5384612"/>
                <a:ext cx="2971800" cy="81289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A: </a:t>
                </a:r>
                <a:r>
                  <a:rPr lang="en-US" sz="2800" b="1" dirty="0" err="1"/>
                  <a:t>Tiếng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sắc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xô</a:t>
                </a:r>
                <a:endParaRPr lang="en-US" sz="2800" b="1" dirty="0"/>
              </a:p>
            </p:txBody>
          </p:sp>
        </p:grpSp>
        <p:pic>
          <p:nvPicPr>
            <p:cNvPr id="1028" name="Picture 4" descr="Sắc xô mầm non cho cô và bé | Shopee Việt Nam">
              <a:extLst>
                <a:ext uri="{FF2B5EF4-FFF2-40B4-BE49-F238E27FC236}">
                  <a16:creationId xmlns:a16="http://schemas.microsoft.com/office/drawing/2014/main" id="{A55BB5E8-C3B5-D209-29A1-D38D6297D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75" y="3066422"/>
              <a:ext cx="2493450" cy="169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63C679-8841-202D-3BFF-A6746D1B508C}"/>
              </a:ext>
            </a:extLst>
          </p:cNvPr>
          <p:cNvGrpSpPr/>
          <p:nvPr/>
        </p:nvGrpSpPr>
        <p:grpSpPr>
          <a:xfrm>
            <a:off x="4737601" y="2634152"/>
            <a:ext cx="2971800" cy="2995380"/>
            <a:chOff x="4876800" y="2885658"/>
            <a:chExt cx="2971800" cy="29953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B04571-0EE0-7773-D352-256BB7E7A570}"/>
                </a:ext>
              </a:extLst>
            </p:cNvPr>
            <p:cNvGrpSpPr/>
            <p:nvPr/>
          </p:nvGrpSpPr>
          <p:grpSpPr>
            <a:xfrm>
              <a:off x="4876800" y="2885658"/>
              <a:ext cx="2971800" cy="2995380"/>
              <a:chOff x="1275780" y="3202126"/>
              <a:chExt cx="2971800" cy="299538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06CCB4C-CCE7-D962-F003-78468DD0A32D}"/>
                  </a:ext>
                </a:extLst>
              </p:cNvPr>
              <p:cNvSpPr/>
              <p:nvPr/>
            </p:nvSpPr>
            <p:spPr>
              <a:xfrm>
                <a:off x="1275780" y="3202126"/>
                <a:ext cx="2971800" cy="197947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5260314-E3AB-0E99-B8E3-CAF0308D979C}"/>
                  </a:ext>
                </a:extLst>
              </p:cNvPr>
              <p:cNvSpPr/>
              <p:nvPr/>
            </p:nvSpPr>
            <p:spPr>
              <a:xfrm>
                <a:off x="1275780" y="5384612"/>
                <a:ext cx="2971800" cy="81289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B: </a:t>
                </a:r>
                <a:r>
                  <a:rPr lang="en-US" sz="2800" b="1" dirty="0" err="1"/>
                  <a:t>Tiếng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trống</a:t>
                </a:r>
                <a:endParaRPr lang="en-US" sz="2800" b="1" dirty="0"/>
              </a:p>
            </p:txBody>
          </p:sp>
        </p:grpSp>
        <p:pic>
          <p:nvPicPr>
            <p:cNvPr id="1030" name="Picture 6" descr="Color hand-painted drums, drum, hammer png | PNGEgg">
              <a:extLst>
                <a:ext uri="{FF2B5EF4-FFF2-40B4-BE49-F238E27FC236}">
                  <a16:creationId xmlns:a16="http://schemas.microsoft.com/office/drawing/2014/main" id="{5643E357-99BA-D330-F372-01AA2F66B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126492"/>
              <a:ext cx="2209800" cy="152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Câu 3">
            <a:hlinkClick r:id="" action="ppaction://media"/>
            <a:extLst>
              <a:ext uri="{FF2B5EF4-FFF2-40B4-BE49-F238E27FC236}">
                <a16:creationId xmlns:a16="http://schemas.microsoft.com/office/drawing/2014/main" id="{EFC54059-4E3B-F59F-99B6-D0E53E739C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69819" y="985629"/>
            <a:ext cx="609600" cy="609600"/>
          </a:xfrm>
          <a:prstGeom prst="rect">
            <a:avLst/>
          </a:prstGeom>
        </p:spPr>
      </p:pic>
      <p:pic>
        <p:nvPicPr>
          <p:cNvPr id="19" name="Tiếng sắc xô">
            <a:hlinkClick r:id="" action="ppaction://media"/>
            <a:extLst>
              <a:ext uri="{FF2B5EF4-FFF2-40B4-BE49-F238E27FC236}">
                <a16:creationId xmlns:a16="http://schemas.microsoft.com/office/drawing/2014/main" id="{225DEFA4-76F1-D7A9-19FA-45E77DEF7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83175" y="2761622"/>
            <a:ext cx="609600" cy="609600"/>
          </a:xfrm>
          <a:prstGeom prst="rect">
            <a:avLst/>
          </a:prstGeom>
        </p:spPr>
      </p:pic>
      <p:pic>
        <p:nvPicPr>
          <p:cNvPr id="20" name="tiếng trống">
            <a:hlinkClick r:id="" action="ppaction://media"/>
            <a:extLst>
              <a:ext uri="{FF2B5EF4-FFF2-40B4-BE49-F238E27FC236}">
                <a16:creationId xmlns:a16="http://schemas.microsoft.com/office/drawing/2014/main" id="{9464C207-5667-5316-C6B4-07D3F0ABE7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66071" y="3582546"/>
            <a:ext cx="609600" cy="609600"/>
          </a:xfrm>
          <a:prstGeom prst="rect">
            <a:avLst/>
          </a:prstGeom>
        </p:spPr>
      </p:pic>
      <p:pic>
        <p:nvPicPr>
          <p:cNvPr id="2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7AD95E7-8EDC-9C42-6A2C-4A6FB24A35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67766" y="3570595"/>
            <a:ext cx="609600" cy="609600"/>
          </a:xfrm>
          <a:prstGeom prst="rect">
            <a:avLst/>
          </a:prstGeom>
        </p:spPr>
      </p:pic>
      <p:pic>
        <p:nvPicPr>
          <p:cNvPr id="2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25201CF-6B8D-E4B8-C988-46B9AAD743D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21294" y="4865132"/>
            <a:ext cx="609600" cy="609600"/>
          </a:xfrm>
          <a:prstGeom prst="rect">
            <a:avLst/>
          </a:prstGeom>
        </p:spPr>
      </p:pic>
      <p:sp>
        <p:nvSpPr>
          <p:cNvPr id="4" name="Arrow: Left 3">
            <a:hlinkClick r:id="rId18" action="ppaction://hlinksldjump"/>
            <a:extLst>
              <a:ext uri="{FF2B5EF4-FFF2-40B4-BE49-F238E27FC236}">
                <a16:creationId xmlns:a16="http://schemas.microsoft.com/office/drawing/2014/main" id="{465BB214-3854-D98D-AAA6-EC8AE40E06B1}"/>
              </a:ext>
            </a:extLst>
          </p:cNvPr>
          <p:cNvSpPr/>
          <p:nvPr/>
        </p:nvSpPr>
        <p:spPr>
          <a:xfrm>
            <a:off x="3720189" y="5755823"/>
            <a:ext cx="1703622" cy="9575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Q</a:t>
            </a:r>
            <a:r>
              <a:rPr lang="en-US" sz="2400" smtClean="0"/>
              <a:t>UAY </a:t>
            </a:r>
            <a:r>
              <a:rPr lang="en-US" sz="2400" dirty="0"/>
              <a:t>LẠI</a:t>
            </a:r>
          </a:p>
        </p:txBody>
      </p:sp>
    </p:spTree>
    <p:extLst>
      <p:ext uri="{BB962C8B-B14F-4D97-AF65-F5344CB8AC3E}">
        <p14:creationId xmlns:p14="http://schemas.microsoft.com/office/powerpoint/2010/main" val="2011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1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833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120</Words>
  <Application>Microsoft Office PowerPoint</Application>
  <PresentationFormat>On-screen Show (4:3)</PresentationFormat>
  <Paragraphs>24</Paragraphs>
  <Slides>6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2019-10-04T04:57:20Z</dcterms:created>
  <dcterms:modified xsi:type="dcterms:W3CDTF">2025-12-15T14:47:28Z</dcterms:modified>
</cp:coreProperties>
</file>