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67" r:id="rId4"/>
    <p:sldId id="275" r:id="rId5"/>
    <p:sldId id="276" r:id="rId6"/>
    <p:sldId id="277" r:id="rId7"/>
    <p:sldId id="272" r:id="rId8"/>
    <p:sldId id="257" r:id="rId9"/>
    <p:sldId id="269" r:id="rId10"/>
    <p:sldId id="258" r:id="rId11"/>
    <p:sldId id="270" r:id="rId12"/>
    <p:sldId id="263" r:id="rId13"/>
    <p:sldId id="259" r:id="rId14"/>
    <p:sldId id="264" r:id="rId15"/>
    <p:sldId id="265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86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4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4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4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6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F3D8-21A2-4F99-AFFC-1529CB0E723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2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1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0.wav"/><Relationship Id="rId7" Type="http://schemas.openxmlformats.org/officeDocument/2006/relationships/image" Target="../media/image18.png"/><Relationship Id="rId12" Type="http://schemas.openxmlformats.org/officeDocument/2006/relationships/image" Target="../media/image1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6.wav"/><Relationship Id="rId7" Type="http://schemas.openxmlformats.org/officeDocument/2006/relationships/image" Target="../media/image24.png"/><Relationship Id="rId12" Type="http://schemas.openxmlformats.org/officeDocument/2006/relationships/image" Target="../media/image11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3.jpeg"/><Relationship Id="rId5" Type="http://schemas.openxmlformats.org/officeDocument/2006/relationships/audio" Target="../media/audio3.wav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12" Type="http://schemas.openxmlformats.org/officeDocument/2006/relationships/image" Target="../media/image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A3BF8A-53E4-9863-FC50-DC634DD502AC}"/>
              </a:ext>
            </a:extLst>
          </p:cNvPr>
          <p:cNvSpPr/>
          <p:nvPr/>
        </p:nvSpPr>
        <p:spPr>
          <a:xfrm>
            <a:off x="1515979" y="1985211"/>
            <a:ext cx="860318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noProof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Tâm sự của vỏ hộp sữa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A4B1A-CAFC-6383-7CCE-FB0C6548CC43}"/>
              </a:ext>
            </a:extLst>
          </p:cNvPr>
          <p:cNvSpPr/>
          <p:nvPr/>
        </p:nvSpPr>
        <p:spPr>
          <a:xfrm>
            <a:off x="2759875" y="392577"/>
            <a:ext cx="6115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noProof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sao Sáng 5</a:t>
            </a:r>
            <a:endParaRPr lang="en-US" sz="4000" b="0" cap="none" spc="0" noProof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8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609600" y="235975"/>
            <a:ext cx="11062447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7529" y="364727"/>
            <a:ext cx="1125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bị đá vào gốc cây, chiếc hộp cảm thấy thế 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8005" y="1440186"/>
            <a:ext cx="4683803" cy="4804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6630422" y="1440186"/>
            <a:ext cx="4724981" cy="4804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6602507" y="1893674"/>
            <a:ext cx="4724981" cy="4341347"/>
            <a:chOff x="6630422" y="1857349"/>
            <a:chExt cx="4724981" cy="4341347"/>
          </a:xfrm>
        </p:grpSpPr>
        <p:sp>
          <p:nvSpPr>
            <p:cNvPr id="24" name="TextBox 23"/>
            <p:cNvSpPr txBox="1"/>
            <p:nvPr/>
          </p:nvSpPr>
          <p:spPr>
            <a:xfrm>
              <a:off x="6630422" y="5613921"/>
              <a:ext cx="4724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thấy may mắn, vui vẻ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98" name="Picture 2" descr="Biểu Tượng Hộp Hoạt Hình Với Khuôn Mặt Vui Vẻ Và Các Mặt Hàng Khác  Vectơ,tuông. Hình ảnh | Định dạng hình ảnh EPS 380574345| vn.lovepik.co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750" y1="30833" x2="21583" y2="34250"/>
                          <a14:foregroundMark x1="22167" y1="53750" x2="23833" y2="5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422" y="1857349"/>
              <a:ext cx="4106749" cy="4106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17418" y="2706880"/>
            <a:ext cx="1618620" cy="16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8102" y="2421553"/>
            <a:ext cx="4683803" cy="3813468"/>
            <a:chOff x="758102" y="2421553"/>
            <a:chExt cx="4683803" cy="3813468"/>
          </a:xfrm>
        </p:grpSpPr>
        <p:sp>
          <p:nvSpPr>
            <p:cNvPr id="25" name="TextBox 24"/>
            <p:cNvSpPr txBox="1"/>
            <p:nvPr/>
          </p:nvSpPr>
          <p:spPr>
            <a:xfrm>
              <a:off x="758102" y="5650246"/>
              <a:ext cx="46838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thấy buồn, rét và lạnh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2" b="100000" l="1864" r="48835">
                          <a14:foregroundMark x1="23765" y1="64623" x2="22647" y2="68582"/>
                          <a14:foregroundMark x1="26002" y1="61686" x2="30941" y2="58238"/>
                          <a14:foregroundMark x1="38117" y1="59259" x2="40634" y2="59642"/>
                          <a14:foregroundMark x1="21715" y1="76245" x2="24138" y2="75990"/>
                          <a14:foregroundMark x1="28798" y1="80332" x2="32619" y2="76501"/>
                          <a14:foregroundMark x1="27213" y1="43934" x2="28332" y2="44189"/>
                          <a14:foregroundMark x1="30848" y1="43678" x2="33737" y2="43040"/>
                          <a14:foregroundMark x1="6431" y1="47126" x2="9599" y2="47254"/>
                          <a14:foregroundMark x1="11277" y1="93487" x2="12768" y2="93614"/>
                          <a14:foregroundMark x1="16403" y1="96296" x2="18360" y2="91699"/>
                          <a14:foregroundMark x1="28332" y1="93614" x2="39795" y2="91443"/>
                        </a14:backgroundRemoval>
                      </a14:imgEffect>
                    </a14:imgLayer>
                  </a14:imgProps>
                </a:ext>
              </a:extLst>
            </a:blip>
            <a:srcRect t="39320" r="50643"/>
            <a:stretch/>
          </p:blipFill>
          <p:spPr>
            <a:xfrm>
              <a:off x="1278629" y="2421553"/>
              <a:ext cx="3558422" cy="3192368"/>
            </a:xfrm>
            <a:prstGeom prst="rect">
              <a:avLst/>
            </a:prstGeom>
          </p:spPr>
        </p:pic>
      </p:grpSp>
      <p:pic>
        <p:nvPicPr>
          <p:cNvPr id="29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338927" y="2922442"/>
            <a:ext cx="1944282" cy="17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1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m thấy buồn rét và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ảm thấy may mắn vu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854552" y="235975"/>
            <a:ext cx="10500851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8356" y="316195"/>
            <a:ext cx="1041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Ai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43312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69766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03601" y="2244942"/>
            <a:ext cx="4716955" cy="3859419"/>
            <a:chOff x="6638448" y="2184289"/>
            <a:chExt cx="4716955" cy="3859419"/>
          </a:xfrm>
        </p:grpSpPr>
        <p:sp>
          <p:nvSpPr>
            <p:cNvPr id="16" name="TextBox 15"/>
            <p:cNvSpPr txBox="1"/>
            <p:nvPr/>
          </p:nvSpPr>
          <p:spPr>
            <a:xfrm>
              <a:off x="6687914" y="5458933"/>
              <a:ext cx="4667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92" b="38037"/>
            <a:stretch/>
          </p:blipFill>
          <p:spPr>
            <a:xfrm>
              <a:off x="6638448" y="2184289"/>
              <a:ext cx="4309285" cy="2725271"/>
            </a:xfrm>
            <a:prstGeom prst="rect">
              <a:avLst/>
            </a:prstGeom>
          </p:spPr>
        </p:pic>
      </p:grpSp>
      <p:pic>
        <p:nvPicPr>
          <p:cNvPr id="12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72511" y="2758466"/>
            <a:ext cx="1828600" cy="16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6119" y="1914675"/>
            <a:ext cx="4697450" cy="4189686"/>
            <a:chOff x="856119" y="1914675"/>
            <a:chExt cx="4697450" cy="4189686"/>
          </a:xfrm>
        </p:grpSpPr>
        <p:sp>
          <p:nvSpPr>
            <p:cNvPr id="2" name="TextBox 1"/>
            <p:cNvSpPr txBox="1"/>
            <p:nvPr/>
          </p:nvSpPr>
          <p:spPr>
            <a:xfrm>
              <a:off x="856119" y="5519586"/>
              <a:ext cx="4697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4" name="Picture 2" descr="Hình ảnh Nhân Vật Ngày Công Nhân Vệ Sinh PNG , Bảo Vệ Môi Trường Nhân Ngày  Lễ, Quét đường, Tính Cách PNG miễn phí tải tập tin PSDComment và Vecto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975" y="1914675"/>
              <a:ext cx="3010364" cy="3604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 rot="15844748" flipV="1">
            <a:off x="2574099" y="2667999"/>
            <a:ext cx="1667972" cy="16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ô-công-nhân-môi-tr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é-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854552" y="235975"/>
            <a:ext cx="10500851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48005" y="1440186"/>
            <a:ext cx="4683803" cy="4804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6630422" y="1440186"/>
            <a:ext cx="4724981" cy="4804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38356" y="316195"/>
            <a:ext cx="1041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4552" y="1440186"/>
            <a:ext cx="4677256" cy="4804566"/>
            <a:chOff x="854552" y="1440186"/>
            <a:chExt cx="4677256" cy="4804566"/>
          </a:xfrm>
        </p:grpSpPr>
        <p:sp>
          <p:nvSpPr>
            <p:cNvPr id="20" name="TextBox 19"/>
            <p:cNvSpPr txBox="1"/>
            <p:nvPr/>
          </p:nvSpPr>
          <p:spPr>
            <a:xfrm>
              <a:off x="854552" y="5659977"/>
              <a:ext cx="4677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44" l="75326" r="99023"/>
                      </a14:imgEffect>
                    </a14:imgLayer>
                  </a14:imgProps>
                </a:ext>
              </a:extLst>
            </a:blip>
            <a:srcRect l="74956" t="8262" b="47256"/>
            <a:stretch/>
          </p:blipFill>
          <p:spPr>
            <a:xfrm>
              <a:off x="1641144" y="1440186"/>
              <a:ext cx="3664085" cy="4338537"/>
            </a:xfrm>
            <a:prstGeom prst="rect">
              <a:avLst/>
            </a:prstGeom>
          </p:spPr>
        </p:pic>
      </p:grpSp>
      <p:pic>
        <p:nvPicPr>
          <p:cNvPr id="21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397367" y="3046641"/>
            <a:ext cx="2057901" cy="18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30422" y="2038951"/>
            <a:ext cx="4724981" cy="4205802"/>
            <a:chOff x="6630422" y="2038951"/>
            <a:chExt cx="4724981" cy="4205802"/>
          </a:xfrm>
        </p:grpSpPr>
        <p:sp>
          <p:nvSpPr>
            <p:cNvPr id="19" name="TextBox 18"/>
            <p:cNvSpPr txBox="1"/>
            <p:nvPr/>
          </p:nvSpPr>
          <p:spPr>
            <a:xfrm>
              <a:off x="6630422" y="5659978"/>
              <a:ext cx="4724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</a:t>
              </a:r>
            </a:p>
          </p:txBody>
        </p:sp>
        <p:pic>
          <p:nvPicPr>
            <p:cNvPr id="5122" name="Picture 2" descr="Hình ảnh Tivi Cũ Màu Cam PNG , Cổ điển, Thiên Niên Kỷ, Tivi PNG và Vector 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362" y="2038951"/>
              <a:ext cx="3813310" cy="3813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8314" y="2934645"/>
            <a:ext cx="1805406" cy="18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ái-đ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ái-ti-v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534852" y="290288"/>
            <a:ext cx="11122295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4852" y="398856"/>
            <a:ext cx="1152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rác 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43312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69766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703966" y="1599300"/>
            <a:ext cx="4667489" cy="4451652"/>
            <a:chOff x="6703966" y="1599300"/>
            <a:chExt cx="4667489" cy="4451652"/>
          </a:xfrm>
        </p:grpSpPr>
        <p:sp>
          <p:nvSpPr>
            <p:cNvPr id="16" name="TextBox 15"/>
            <p:cNvSpPr txBox="1"/>
            <p:nvPr/>
          </p:nvSpPr>
          <p:spPr>
            <a:xfrm>
              <a:off x="6703966" y="4973734"/>
              <a:ext cx="46674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46" name="Picture 2" descr="1400+ Thùng Rác Đồ họa hình_ bức ảnh_vn.lovepik.co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00" b="98583" l="10000" r="90000">
                          <a14:foregroundMark x1="31500" y1="71750" x2="31833" y2="80583"/>
                          <a14:foregroundMark x1="38667" y1="68500" x2="33833" y2="91667"/>
                          <a14:foregroundMark x1="42917" y1="71083" x2="40333" y2="82583"/>
                          <a14:foregroundMark x1="27250" y1="68167" x2="40333" y2="66583"/>
                          <a14:foregroundMark x1="26333" y1="77000" x2="28250" y2="88417"/>
                          <a14:foregroundMark x1="33500" y1="79250" x2="33500" y2="90667"/>
                          <a14:foregroundMark x1="39333" y1="82583" x2="38667" y2="89750"/>
                          <a14:foregroundMark x1="30250" y1="79583" x2="33500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96" y="1599300"/>
              <a:ext cx="3374434" cy="3374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83513" y="2355865"/>
            <a:ext cx="2108393" cy="18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27941" y="1995217"/>
            <a:ext cx="4699017" cy="3948887"/>
            <a:chOff x="825426" y="2102065"/>
            <a:chExt cx="4699017" cy="3948887"/>
          </a:xfrm>
        </p:grpSpPr>
        <p:sp>
          <p:nvSpPr>
            <p:cNvPr id="2" name="TextBox 1"/>
            <p:cNvSpPr txBox="1"/>
            <p:nvPr/>
          </p:nvSpPr>
          <p:spPr>
            <a:xfrm>
              <a:off x="825426" y="5466177"/>
              <a:ext cx="4699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 và ném đi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953" b="90000" l="2875" r="95125"/>
                      </a14:imgEffect>
                    </a14:imgLayer>
                  </a14:imgProps>
                </a:ext>
              </a:extLst>
            </a:blip>
            <a:srcRect t="16736" b="25164"/>
            <a:stretch/>
          </p:blipFill>
          <p:spPr>
            <a:xfrm>
              <a:off x="1432225" y="2102065"/>
              <a:ext cx="3641798" cy="3385370"/>
            </a:xfrm>
            <a:prstGeom prst="rect">
              <a:avLst/>
            </a:prstGeom>
          </p:spPr>
        </p:pic>
      </p:grpSp>
      <p:pic>
        <p:nvPicPr>
          <p:cNvPr id="9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338110" y="2726552"/>
            <a:ext cx="1678678" cy="17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0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ặt-và-ném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ặt-và-bỏ-đúng-nơ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20) Tâm sự của vỏ hộp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- 277.970 nghệ thuật vector và vector có sẵn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 bwMode="auto">
          <a:xfrm>
            <a:off x="260871" y="1414913"/>
            <a:ext cx="11660386" cy="41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4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84FC8-EE11-C4D0-AE15-8F896DB80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528" cy="6858297"/>
          </a:xfrm>
          <a:prstGeom prst="rect">
            <a:avLst/>
          </a:prstGeom>
        </p:spPr>
      </p:pic>
      <p:pic>
        <p:nvPicPr>
          <p:cNvPr id="2" name="videoplayback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9" y="5782058"/>
            <a:ext cx="1075942" cy="10759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BFA4E7-3DE2-5EDD-4551-4A85B555F1CB}"/>
              </a:ext>
            </a:extLst>
          </p:cNvPr>
          <p:cNvSpPr/>
          <p:nvPr/>
        </p:nvSpPr>
        <p:spPr>
          <a:xfrm>
            <a:off x="2510092" y="1728082"/>
            <a:ext cx="656171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vui của bé</a:t>
            </a:r>
          </a:p>
        </p:txBody>
      </p:sp>
    </p:spTree>
    <p:extLst>
      <p:ext uri="{BB962C8B-B14F-4D97-AF65-F5344CB8AC3E}">
        <p14:creationId xmlns:p14="http://schemas.microsoft.com/office/powerpoint/2010/main" val="689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5F2C3F-BC6E-5249-019E-AE164D88D692}"/>
              </a:ext>
            </a:extLst>
          </p:cNvPr>
          <p:cNvSpPr/>
          <p:nvPr/>
        </p:nvSpPr>
        <p:spPr>
          <a:xfrm>
            <a:off x="292279" y="1114472"/>
            <a:ext cx="3377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lần1:</a:t>
            </a:r>
          </a:p>
        </p:txBody>
      </p:sp>
    </p:spTree>
    <p:extLst>
      <p:ext uri="{BB962C8B-B14F-4D97-AF65-F5344CB8AC3E}">
        <p14:creationId xmlns:p14="http://schemas.microsoft.com/office/powerpoint/2010/main" val="426950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5A1D2F-F658-D282-20EF-50A7A0AC6BF9}"/>
              </a:ext>
            </a:extLst>
          </p:cNvPr>
          <p:cNvSpPr/>
          <p:nvPr/>
        </p:nvSpPr>
        <p:spPr>
          <a:xfrm>
            <a:off x="1260131" y="1848398"/>
            <a:ext cx="92386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Nóng </a:t>
            </a:r>
            <a:r>
              <a:rPr lang="en-US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5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F39418-686C-648E-D832-D3BE72AB1798}"/>
              </a:ext>
            </a:extLst>
          </p:cNvPr>
          <p:cNvSpPr/>
          <p:nvPr/>
        </p:nvSpPr>
        <p:spPr>
          <a:xfrm>
            <a:off x="303606" y="1631829"/>
            <a:ext cx="7879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30" r="-192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2132" y="456339"/>
            <a:ext cx="11147738" cy="2286861"/>
            <a:chOff x="0" y="0"/>
            <a:chExt cx="4404045" cy="9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04045" cy="903451"/>
            </a:xfrm>
            <a:custGeom>
              <a:avLst/>
              <a:gdLst/>
              <a:ahLst/>
              <a:cxnLst/>
              <a:rect l="l" t="t" r="r" b="b"/>
              <a:pathLst>
                <a:path w="4404045" h="903451">
                  <a:moveTo>
                    <a:pt x="0" y="0"/>
                  </a:moveTo>
                  <a:lnTo>
                    <a:pt x="4404045" y="0"/>
                  </a:lnTo>
                  <a:lnTo>
                    <a:pt x="4404045" y="903451"/>
                  </a:lnTo>
                  <a:lnTo>
                    <a:pt x="0" y="90345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04045" cy="9415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386856" y="3429000"/>
            <a:ext cx="1119345" cy="1292173"/>
          </a:xfrm>
          <a:custGeom>
            <a:avLst/>
            <a:gdLst/>
            <a:ahLst/>
            <a:cxnLst/>
            <a:rect l="l" t="t" r="r" b="b"/>
            <a:pathLst>
              <a:path w="1679017" h="1938259">
                <a:moveTo>
                  <a:pt x="0" y="0"/>
                </a:moveTo>
                <a:lnTo>
                  <a:pt x="1679017" y="0"/>
                </a:lnTo>
                <a:lnTo>
                  <a:pt x="1679017" y="1938259"/>
                </a:lnTo>
                <a:lnTo>
                  <a:pt x="0" y="1938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9894" y="3429000"/>
            <a:ext cx="1119345" cy="1292173"/>
          </a:xfrm>
          <a:custGeom>
            <a:avLst/>
            <a:gdLst/>
            <a:ahLst/>
            <a:cxnLst/>
            <a:rect l="l" t="t" r="r" b="b"/>
            <a:pathLst>
              <a:path w="1679017" h="1938259">
                <a:moveTo>
                  <a:pt x="0" y="0"/>
                </a:moveTo>
                <a:lnTo>
                  <a:pt x="1679017" y="0"/>
                </a:lnTo>
                <a:lnTo>
                  <a:pt x="1679017" y="1938259"/>
                </a:lnTo>
                <a:lnTo>
                  <a:pt x="0" y="1938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42046" y="2743200"/>
            <a:ext cx="4862322" cy="5486400"/>
          </a:xfrm>
          <a:custGeom>
            <a:avLst/>
            <a:gdLst/>
            <a:ahLst/>
            <a:cxnLst/>
            <a:rect l="l" t="t" r="r" b="b"/>
            <a:pathLst>
              <a:path w="7293483" h="8229600">
                <a:moveTo>
                  <a:pt x="0" y="0"/>
                </a:moveTo>
                <a:lnTo>
                  <a:pt x="7293483" y="0"/>
                </a:lnTo>
                <a:lnTo>
                  <a:pt x="72934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96220" y="2743200"/>
            <a:ext cx="2852928" cy="5486400"/>
          </a:xfrm>
          <a:custGeom>
            <a:avLst/>
            <a:gdLst/>
            <a:ahLst/>
            <a:cxnLst/>
            <a:rect l="l" t="t" r="r" b="b"/>
            <a:pathLst>
              <a:path w="4279392" h="8229600">
                <a:moveTo>
                  <a:pt x="0" y="0"/>
                </a:moveTo>
                <a:lnTo>
                  <a:pt x="4279392" y="0"/>
                </a:lnTo>
                <a:lnTo>
                  <a:pt x="42793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40999" y="2743200"/>
            <a:ext cx="3195828" cy="5486400"/>
          </a:xfrm>
          <a:custGeom>
            <a:avLst/>
            <a:gdLst/>
            <a:ahLst/>
            <a:cxnLst/>
            <a:rect l="l" t="t" r="r" b="b"/>
            <a:pathLst>
              <a:path w="4793742" h="8229600">
                <a:moveTo>
                  <a:pt x="0" y="0"/>
                </a:moveTo>
                <a:lnTo>
                  <a:pt x="4793742" y="0"/>
                </a:lnTo>
                <a:lnTo>
                  <a:pt x="47937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2352" y="1122149"/>
            <a:ext cx="1094729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00"/>
              </a:lnSpc>
            </a:pPr>
            <a:r>
              <a:rPr lang="en-US" sz="6334" b="1" dirty="0">
                <a:solidFill>
                  <a:srgbClr val="103993"/>
                </a:solidFill>
                <a:latin typeface="Paytone One"/>
                <a:ea typeface="Paytone One"/>
                <a:cs typeface="Paytone One"/>
                <a:sym typeface="Paytone One"/>
              </a:rPr>
              <a:t>AI HIỂU VỎ HỘP NHẤT?</a:t>
            </a:r>
          </a:p>
        </p:txBody>
      </p:sp>
      <p:pic>
        <p:nvPicPr>
          <p:cNvPr id="1026" name="Picture 2" descr="Logo Hộp Hoạt Hình Với Một Cái Miệng Cười Vectơ,vecto,cuối Hình ảnh | Định  dạng hình ảnh EPS 380623938| vn.lovepik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0106" y="1206970"/>
            <a:ext cx="4259224" cy="43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854552" y="235975"/>
            <a:ext cx="10500851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8356" y="316195"/>
            <a:ext cx="1041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43312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69766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840828" y="2016550"/>
            <a:ext cx="4648647" cy="4013588"/>
            <a:chOff x="840828" y="2016550"/>
            <a:chExt cx="4648647" cy="4013588"/>
          </a:xfrm>
        </p:grpSpPr>
        <p:sp>
          <p:nvSpPr>
            <p:cNvPr id="2" name="TextBox 1"/>
            <p:cNvSpPr txBox="1"/>
            <p:nvPr/>
          </p:nvSpPr>
          <p:spPr>
            <a:xfrm>
              <a:off x="840828" y="5445363"/>
              <a:ext cx="4648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0" name="Picture 2" descr="Ilustrasi lollipop merah muda, putih, dan hijau, Lollipop Candy, Lollipop,  makanan, spiral, permen Lollipop png | PNGW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967" l="641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911" y="2016550"/>
              <a:ext cx="2221481" cy="3609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033811" y="2494142"/>
            <a:ext cx="2056392" cy="20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657571" y="1727871"/>
            <a:ext cx="4669544" cy="4358195"/>
            <a:chOff x="6657571" y="1727871"/>
            <a:chExt cx="4669544" cy="4358195"/>
          </a:xfrm>
        </p:grpSpPr>
        <p:sp>
          <p:nvSpPr>
            <p:cNvPr id="16" name="TextBox 15"/>
            <p:cNvSpPr txBox="1"/>
            <p:nvPr/>
          </p:nvSpPr>
          <p:spPr>
            <a:xfrm>
              <a:off x="6657571" y="5501291"/>
              <a:ext cx="46695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Oreo Bánh Quy Socola Vị Vani Hộp Giấy 303.6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0200" y1="40600" x2="34700" y2="38200"/>
                          <a14:foregroundMark x1="47300" y1="32900" x2="47300" y2="32900"/>
                          <a14:foregroundMark x1="57500" y1="32500" x2="57500" y2="32500"/>
                          <a14:foregroundMark x1="67300" y1="30800" x2="67300" y2="30800"/>
                          <a14:foregroundMark x1="59600" y1="30800" x2="59600" y2="30800"/>
                          <a14:foregroundMark x1="39200" y1="38200" x2="71000" y2="30400"/>
                          <a14:foregroundMark x1="34700" y1="32900" x2="42500" y2="29200"/>
                          <a14:foregroundMark x1="44100" y1="81300" x2="44100" y2="81300"/>
                          <a14:foregroundMark x1="54700" y1="84600" x2="63600" y2="78500"/>
                          <a14:foregroundMark x1="64900" y1="77300" x2="70200" y2="69500"/>
                          <a14:foregroundMark x1="37600" y1="77700" x2="42500" y2="78500"/>
                          <a14:foregroundMark x1="73400" y1="80500" x2="78300" y2="80500"/>
                          <a14:foregroundMark x1="42500" y1="84600" x2="54700" y2="80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091" y="1727871"/>
              <a:ext cx="3887523" cy="3887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9327" y="2577399"/>
            <a:ext cx="2172025" cy="19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a-1-cái-kẹ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a-1-hộp-b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854552" y="235975"/>
            <a:ext cx="10500851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8356" y="316195"/>
            <a:ext cx="1041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xong,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gì với vỏ hộp bánh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43312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69766" y="1426244"/>
            <a:ext cx="4683803" cy="46598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869766" y="1835564"/>
            <a:ext cx="4695072" cy="4229021"/>
            <a:chOff x="869766" y="1835564"/>
            <a:chExt cx="4695072" cy="4229021"/>
          </a:xfrm>
        </p:grpSpPr>
        <p:sp>
          <p:nvSpPr>
            <p:cNvPr id="2" name="TextBox 1"/>
            <p:cNvSpPr txBox="1"/>
            <p:nvPr/>
          </p:nvSpPr>
          <p:spPr>
            <a:xfrm>
              <a:off x="869766" y="5479810"/>
              <a:ext cx="4695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 vào thùng rác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Hình ảnh Cậu Bé Dễ Thương Ném Rác Vào Thùng Rác PNG , đứa Trẻ, Người, Thùng  Rác PNG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818" y="1835564"/>
              <a:ext cx="3429000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147824" y="2907823"/>
            <a:ext cx="1839411" cy="186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32893" y="1690041"/>
            <a:ext cx="4694222" cy="4374545"/>
            <a:chOff x="6632893" y="1690041"/>
            <a:chExt cx="4694222" cy="4374545"/>
          </a:xfrm>
        </p:grpSpPr>
        <p:sp>
          <p:nvSpPr>
            <p:cNvPr id="16" name="TextBox 15"/>
            <p:cNvSpPr txBox="1"/>
            <p:nvPr/>
          </p:nvSpPr>
          <p:spPr>
            <a:xfrm>
              <a:off x="6632893" y="5479811"/>
              <a:ext cx="4694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Ném ra ngoài đường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Đừng Vứt Rác Bừa Bãi Trên Sàn Nhà Sai Và Đúng Hình minh họa Sẵn có - Tải  xuống Hình ảnh Ngay bây giờ - Người, An toàn - Khái niệm, Biểu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642" b="89532" l="2778" r="486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335"/>
            <a:stretch/>
          </p:blipFill>
          <p:spPr bwMode="auto">
            <a:xfrm>
              <a:off x="7378719" y="1690041"/>
              <a:ext cx="3260857" cy="381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09762" y="2623571"/>
            <a:ext cx="2279644" cy="201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0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ỏ-vào-thùng-r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ém-ra-ngoài-đ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30" r="-19230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854552" y="235975"/>
            <a:ext cx="10500851" cy="897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38356" y="316195"/>
            <a:ext cx="1041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Ai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8005" y="1440186"/>
            <a:ext cx="4683803" cy="4804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6630422" y="1440186"/>
            <a:ext cx="4724981" cy="4804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6324" y="1440186"/>
            <a:ext cx="4695484" cy="4820261"/>
            <a:chOff x="836324" y="1440186"/>
            <a:chExt cx="4695484" cy="4820261"/>
          </a:xfrm>
        </p:grpSpPr>
        <p:sp>
          <p:nvSpPr>
            <p:cNvPr id="25" name="TextBox 24"/>
            <p:cNvSpPr txBox="1"/>
            <p:nvPr/>
          </p:nvSpPr>
          <p:spPr>
            <a:xfrm>
              <a:off x="836324" y="5675672"/>
              <a:ext cx="4695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Tèo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03" b="97446" l="48276" r="97670">
                          <a14:foregroundMark x1="50699" y1="70243" x2="51351" y2="75223"/>
                          <a14:foregroundMark x1="54147" y1="76884" x2="57502" y2="73819"/>
                          <a14:foregroundMark x1="84995" y1="93870" x2="86207" y2="85951"/>
                        </a14:backgroundRemoval>
                      </a14:imgEffect>
                    </a14:imgLayer>
                  </a14:imgProps>
                </a:ext>
              </a:extLst>
            </a:blip>
            <a:srcRect l="47135"/>
            <a:stretch/>
          </p:blipFill>
          <p:spPr>
            <a:xfrm flipH="1">
              <a:off x="1803817" y="1440186"/>
              <a:ext cx="2764193" cy="3955753"/>
            </a:xfrm>
            <a:prstGeom prst="rect">
              <a:avLst/>
            </a:prstGeom>
          </p:spPr>
        </p:pic>
      </p:grpSp>
      <p:pic>
        <p:nvPicPr>
          <p:cNvPr id="29" name="Dấu V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211925" y="2851463"/>
            <a:ext cx="1944282" cy="17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30422" y="1369831"/>
            <a:ext cx="4724981" cy="4865143"/>
            <a:chOff x="6630422" y="1369831"/>
            <a:chExt cx="4724981" cy="4865143"/>
          </a:xfrm>
        </p:grpSpPr>
        <p:sp>
          <p:nvSpPr>
            <p:cNvPr id="24" name="TextBox 23"/>
            <p:cNvSpPr txBox="1"/>
            <p:nvPr/>
          </p:nvSpPr>
          <p:spPr>
            <a:xfrm>
              <a:off x="6630422" y="5650199"/>
              <a:ext cx="4724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70" b="95117" l="521" r="20573"/>
                      </a14:imgEffect>
                    </a14:imgLayer>
                  </a14:imgProps>
                </a:ext>
              </a:extLst>
            </a:blip>
            <a:srcRect r="80273"/>
            <a:stretch/>
          </p:blipFill>
          <p:spPr>
            <a:xfrm flipH="1">
              <a:off x="8289364" y="1369831"/>
              <a:ext cx="1420537" cy="4596515"/>
            </a:xfrm>
            <a:prstGeom prst="rect">
              <a:avLst/>
            </a:prstGeom>
          </p:spPr>
        </p:pic>
      </p:grpSp>
      <p:pic>
        <p:nvPicPr>
          <p:cNvPr id="27" name="Dấu X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91281" y="2526134"/>
            <a:ext cx="1618620" cy="16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-tè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ố-của-bạn-Tù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204</Words>
  <Application>Microsoft Office PowerPoint</Application>
  <PresentationFormat>Widescreen</PresentationFormat>
  <Paragraphs>28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SS5</cp:lastModifiedBy>
  <cp:revision>63</cp:revision>
  <dcterms:created xsi:type="dcterms:W3CDTF">2020-07-08T03:23:55Z</dcterms:created>
  <dcterms:modified xsi:type="dcterms:W3CDTF">2025-12-15T05:57:53Z</dcterms:modified>
</cp:coreProperties>
</file>