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3"/>
    <p:sldId id="262" r:id="rId4"/>
    <p:sldId id="258" r:id="rId5"/>
    <p:sldId id="257" r:id="rId7"/>
    <p:sldId id="261" r:id="rId8"/>
    <p:sldId id="259" r:id="rId9"/>
    <p:sldId id="260" r:id="rId10"/>
    <p:sldId id="263" r:id="rId11"/>
  </p:sldIdLst>
  <p:sldSz cx="9144000" cy="5143500" type="screen16x9"/>
  <p:notesSz cx="6858000" cy="9144000"/>
  <p:embeddedFontLst>
    <p:embeddedFont>
      <p:font typeface="Calibri" panose="020F050202020403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87" autoAdjust="0"/>
  </p:normalViewPr>
  <p:slideViewPr>
    <p:cSldViewPr>
      <p:cViewPr>
        <p:scale>
          <a:sx n="80" d="100"/>
          <a:sy n="80" d="100"/>
        </p:scale>
        <p:origin x="-108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524B-9EC3-4C72-8C64-95C113BD83F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E22C-0401-427A-853F-76D6DAFE2E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BE22C-0401-427A-853F-76D6DAFE2E02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AB2E-A88E-48B6-9DF6-4A8B21117E4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F25C-02B8-47C4-8BFC-FD791EA1F5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GIF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9" Type="http://schemas.openxmlformats.org/officeDocument/2006/relationships/slideLayout" Target="../slideLayouts/slideLayout1.xml"/><Relationship Id="rId28" Type="http://schemas.openxmlformats.org/officeDocument/2006/relationships/audio" Target="../media/audio1.wav"/><Relationship Id="rId27" Type="http://schemas.openxmlformats.org/officeDocument/2006/relationships/image" Target="../media/image22.png"/><Relationship Id="rId26" Type="http://schemas.microsoft.com/office/2007/relationships/media" Target="../media/media1.mp3"/><Relationship Id="rId25" Type="http://schemas.openxmlformats.org/officeDocument/2006/relationships/audio" Target="../media/media1.mp3"/><Relationship Id="rId24" Type="http://schemas.openxmlformats.org/officeDocument/2006/relationships/image" Target="../media/image21.GIF"/><Relationship Id="rId23" Type="http://schemas.openxmlformats.org/officeDocument/2006/relationships/image" Target="../media/image20.png"/><Relationship Id="rId22" Type="http://schemas.openxmlformats.org/officeDocument/2006/relationships/slide" Target="slide6.xml"/><Relationship Id="rId21" Type="http://schemas.openxmlformats.org/officeDocument/2006/relationships/image" Target="../media/image19.png"/><Relationship Id="rId20" Type="http://schemas.openxmlformats.org/officeDocument/2006/relationships/slide" Target="slide5.xml"/><Relationship Id="rId2" Type="http://schemas.openxmlformats.org/officeDocument/2006/relationships/image" Target="../media/image3.png"/><Relationship Id="rId19" Type="http://schemas.openxmlformats.org/officeDocument/2006/relationships/image" Target="../media/image18.png"/><Relationship Id="rId18" Type="http://schemas.openxmlformats.org/officeDocument/2006/relationships/slide" Target="slide3.xml"/><Relationship Id="rId17" Type="http://schemas.openxmlformats.org/officeDocument/2006/relationships/image" Target="../media/image17.png"/><Relationship Id="rId16" Type="http://schemas.openxmlformats.org/officeDocument/2006/relationships/slide" Target="slide7.xml"/><Relationship Id="rId15" Type="http://schemas.openxmlformats.org/officeDocument/2006/relationships/image" Target="../media/image16.png"/><Relationship Id="rId14" Type="http://schemas.openxmlformats.org/officeDocument/2006/relationships/slide" Target="slide4.xml"/><Relationship Id="rId13" Type="http://schemas.openxmlformats.org/officeDocument/2006/relationships/image" Target="../media/image2.GIF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1.wav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slide" Target="slide2.xml"/><Relationship Id="rId10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1.wav"/><Relationship Id="rId13" Type="http://schemas.openxmlformats.org/officeDocument/2006/relationships/image" Target="../media/image30.png"/><Relationship Id="rId12" Type="http://schemas.openxmlformats.org/officeDocument/2006/relationships/slide" Target="slide2.xml"/><Relationship Id="rId11" Type="http://schemas.openxmlformats.org/officeDocument/2006/relationships/image" Target="../media/image16.png"/><Relationship Id="rId10" Type="http://schemas.openxmlformats.org/officeDocument/2006/relationships/image" Target="../media/image22.png"/><Relationship Id="rId1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3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1.wav"/><Relationship Id="rId13" Type="http://schemas.openxmlformats.org/officeDocument/2006/relationships/image" Target="../media/image30.png"/><Relationship Id="rId12" Type="http://schemas.openxmlformats.org/officeDocument/2006/relationships/slide" Target="slide2.xml"/><Relationship Id="rId11" Type="http://schemas.openxmlformats.org/officeDocument/2006/relationships/image" Target="../media/image34.png"/><Relationship Id="rId10" Type="http://schemas.openxmlformats.org/officeDocument/2006/relationships/image" Target="../media/image22.png"/><Relationship Id="rId1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35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1.wav"/><Relationship Id="rId13" Type="http://schemas.openxmlformats.org/officeDocument/2006/relationships/image" Target="../media/image30.png"/><Relationship Id="rId12" Type="http://schemas.openxmlformats.org/officeDocument/2006/relationships/slide" Target="slide2.xml"/><Relationship Id="rId11" Type="http://schemas.openxmlformats.org/officeDocument/2006/relationships/image" Target="../media/image36.png"/><Relationship Id="rId10" Type="http://schemas.openxmlformats.org/officeDocument/2006/relationships/image" Target="../media/image22.png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37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1.wav"/><Relationship Id="rId13" Type="http://schemas.openxmlformats.org/officeDocument/2006/relationships/image" Target="../media/image30.png"/><Relationship Id="rId12" Type="http://schemas.openxmlformats.org/officeDocument/2006/relationships/slide" Target="slide2.xml"/><Relationship Id="rId11" Type="http://schemas.openxmlformats.org/officeDocument/2006/relationships/image" Target="../media/image17.png"/><Relationship Id="rId10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0818" y="2465682"/>
            <a:ext cx="2677818" cy="2677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361950"/>
            <a:ext cx="5143500" cy="51435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7052"/>
            <a:ext cx="6013450" cy="317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01" y="2647950"/>
            <a:ext cx="1636631" cy="249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0050"/>
            <a:ext cx="51435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30" y="2377588"/>
            <a:ext cx="670957" cy="844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93763" flipV="1">
            <a:off x="6668220" y="2153341"/>
            <a:ext cx="1960970" cy="52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943" y="1255"/>
            <a:ext cx="1219460" cy="1219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663237" y="3864009"/>
            <a:ext cx="856666" cy="856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499" y="3900057"/>
            <a:ext cx="480751" cy="6048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026" y="2699922"/>
            <a:ext cx="488597" cy="6706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623" y="3312486"/>
            <a:ext cx="1192387" cy="1192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4851">
            <a:off x="5962981" y="3221547"/>
            <a:ext cx="2598413" cy="6929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54492">
            <a:off x="6742047" y="3971337"/>
            <a:ext cx="488597" cy="670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1401437"/>
            <a:ext cx="552710" cy="6953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72296">
            <a:off x="6691012" y="1311192"/>
            <a:ext cx="1077170" cy="28724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2" y="3669266"/>
            <a:ext cx="11652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89" y="3910557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75" y="3638550"/>
            <a:ext cx="1231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15442" r="21939" b="13860"/>
          <a:stretch>
            <a:fillRect/>
          </a:stretch>
        </p:blipFill>
        <p:spPr bwMode="auto">
          <a:xfrm>
            <a:off x="1655224" y="4125299"/>
            <a:ext cx="1765301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96" y="4211088"/>
            <a:ext cx="7016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-10818" y="2465682"/>
            <a:ext cx="2677818" cy="2677818"/>
          </a:xfrm>
          <a:prstGeom prst="rect">
            <a:avLst/>
          </a:prstGeom>
        </p:spPr>
      </p:pic>
      <p:pic>
        <p:nvPicPr>
          <p:cNvPr id="2057" name="Picture 9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0" y="296201"/>
            <a:ext cx="14319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93" y="1704279"/>
            <a:ext cx="14271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805" y="300085"/>
            <a:ext cx="1431925" cy="176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217" y="1708065"/>
            <a:ext cx="1427163" cy="176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173" y="297038"/>
            <a:ext cx="1431925" cy="177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3360" y="487436"/>
            <a:ext cx="5342273" cy="2617714"/>
          </a:xfrm>
          <a:prstGeom prst="rect">
            <a:avLst/>
          </a:prstGeom>
        </p:spPr>
      </p:pic>
      <p:pic>
        <p:nvPicPr>
          <p:cNvPr id="13" name="Nhac Chuong Jingle Bells - Carazy Frog.mp3">
            <a:hlinkClick r:id="" action="ppaction://media"/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639300" y="18263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20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7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20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20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1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0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2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33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4" fill="hold">
                          <p:stCondLst>
                            <p:cond delay="0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2" dur="375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100000">
                    <p:cTn id="1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20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7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20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20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1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0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2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33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4" fill="hold">
                          <p:stCondLst>
                            <p:cond delay="0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2" dur="375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100000">
                    <p:cTn id="1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3999" cy="514098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>
              <a:fillRect/>
            </a:stretch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Ngày noel được gọi là ngày giáng sinh.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prstClr val="black"/>
                  </a:solidFill>
                </a:rPr>
                <a:t>Đúng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15368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" y="2973799"/>
            <a:ext cx="1342380" cy="20468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61" y="3273978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1032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175"/>
            <a:ext cx="1151366" cy="142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>
              <a:fillRect/>
            </a:stretch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Ngày noel diễn ra vào ngày 25/12 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Đúng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Sai</a:t>
              </a:r>
              <a:endParaRPr lang="en-US" sz="2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Sai</a:t>
              </a:r>
              <a:endParaRPr lang="en-US" sz="2800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13599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68587"/>
            <a:ext cx="1342380" cy="20468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61" y="3273978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146"/>
            <a:ext cx="1087551" cy="13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255"/>
            <a:ext cx="9143996" cy="514098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>
              <a:fillRect/>
            </a:stretch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prstClr val="black"/>
                  </a:solidFill>
                </a:rPr>
                <a:t>Vào ngày noel thời tiết thường rất nóng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Đúng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13599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07851"/>
            <a:ext cx="1264649" cy="19283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61" y="3273978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"/>
            <a:ext cx="1059329" cy="131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"/>
            <a:ext cx="9143998" cy="514098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>
              <a:fillRect/>
            </a:stretch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Ông già noel mặc quần áo mầu đỏ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Đúng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13599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95590"/>
            <a:ext cx="1306553" cy="19922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61" y="3273978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1151366" cy="142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55"/>
            <a:ext cx="9220198" cy="514098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599" y="52869"/>
            <a:ext cx="6128825" cy="3357081"/>
            <a:chOff x="1371599" y="52869"/>
            <a:chExt cx="6128825" cy="3357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9" b="26526"/>
            <a:stretch>
              <a:fillRect/>
            </a:stretch>
          </p:blipFill>
          <p:spPr bwMode="auto">
            <a:xfrm>
              <a:off x="1371599" y="52869"/>
              <a:ext cx="6128825" cy="335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209800" y="1515130"/>
              <a:ext cx="449580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Ông già noel thường tặng quà cho các bạn nhò ngoan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81337" y="3354760"/>
            <a:ext cx="2938463" cy="1663700"/>
            <a:chOff x="3081337" y="3354760"/>
            <a:chExt cx="2938463" cy="16637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7" y="3354760"/>
              <a:ext cx="2938463" cy="166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512104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537" y="3359523"/>
            <a:ext cx="2938463" cy="1658937"/>
            <a:chOff x="109537" y="3359523"/>
            <a:chExt cx="2938463" cy="165893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3359523"/>
              <a:ext cx="2938463" cy="165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562799" y="4118701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prstClr val="black"/>
                  </a:solidFill>
                </a:rPr>
                <a:t>Sai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3372223"/>
            <a:ext cx="2932113" cy="1646237"/>
            <a:chOff x="6019800" y="3372223"/>
            <a:chExt cx="2932113" cy="16462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372223"/>
              <a:ext cx="29321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467600" y="413029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prstClr val="black"/>
                  </a:solidFill>
                </a:rPr>
                <a:t>Đúng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13599"/>
            <a:ext cx="1097189" cy="1066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28950"/>
            <a:ext cx="1369980" cy="20889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15" y="3142671"/>
            <a:ext cx="1097189" cy="1066712"/>
          </a:xfrm>
          <a:prstGeom prst="rect">
            <a:avLst/>
          </a:prstGeom>
        </p:spPr>
      </p:pic>
      <p:pic>
        <p:nvPicPr>
          <p:cNvPr id="33" name="sadtrombone.swf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8200" y="1121809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0" y="85261"/>
            <a:ext cx="1149779" cy="142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960" y="69359"/>
            <a:ext cx="1342041" cy="146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622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2" presetClass="emph" presetSubtype="0" repeatCount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55"/>
            <a:ext cx="9220198" cy="5140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8841698" cy="2890806"/>
          </a:xfrm>
          <a:prstGeom prst="roundRect">
            <a:avLst>
              <a:gd name="adj" fmla="val 32210"/>
            </a:avLst>
          </a:prstGeom>
          <a:ln w="57150">
            <a:solidFill>
              <a:srgbClr val="FF339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071"/>
            <a:ext cx="4114800" cy="2706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9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WPS Presentation</Application>
  <PresentationFormat>On-screen Show (16:9)</PresentationFormat>
  <Paragraphs>40</Paragraphs>
  <Slides>8</Slides>
  <Notes>5</Notes>
  <HiddenSlides>0</HiddenSlides>
  <MMClips>6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SimSun</vt:lpstr>
      <vt:lpstr>Wingdings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Bùi</cp:lastModifiedBy>
  <cp:revision>27</cp:revision>
  <dcterms:created xsi:type="dcterms:W3CDTF">2021-11-25T13:56:00Z</dcterms:created>
  <dcterms:modified xsi:type="dcterms:W3CDTF">2025-12-15T01:38:01Z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1E7B055328824A21A55455C8FC48A7E2_12</vt:lpwstr>
  </property>
  <property fmtid="{D5CDD505-2E9C-101B-9397-08002B2CF9AE}" pid="3" name="KSOProductBuildVer">
    <vt:lpwstr>1033-12.2.0.23155</vt:lpwstr>
  </property>
</Properties>
</file>