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927D-B689-4C18-90C3-1F18B29ABF7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865-5FB4-4B58-A41E-417F94C0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5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927D-B689-4C18-90C3-1F18B29ABF7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865-5FB4-4B58-A41E-417F94C0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8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927D-B689-4C18-90C3-1F18B29ABF7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865-5FB4-4B58-A41E-417F94C0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927D-B689-4C18-90C3-1F18B29ABF7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865-5FB4-4B58-A41E-417F94C0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927D-B689-4C18-90C3-1F18B29ABF7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865-5FB4-4B58-A41E-417F94C0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927D-B689-4C18-90C3-1F18B29ABF7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865-5FB4-4B58-A41E-417F94C0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9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927D-B689-4C18-90C3-1F18B29ABF7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865-5FB4-4B58-A41E-417F94C0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927D-B689-4C18-90C3-1F18B29ABF7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865-5FB4-4B58-A41E-417F94C0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3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927D-B689-4C18-90C3-1F18B29ABF7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865-5FB4-4B58-A41E-417F94C0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6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927D-B689-4C18-90C3-1F18B29ABF7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865-5FB4-4B58-A41E-417F94C0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9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927D-B689-4C18-90C3-1F18B29ABF7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B865-5FB4-4B58-A41E-417F94C0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4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2927D-B689-4C18-90C3-1F18B29ABF7A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8B865-5FB4-4B58-A41E-417F94C0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741" b="13674"/>
          <a:stretch/>
        </p:blipFill>
        <p:spPr>
          <a:xfrm>
            <a:off x="1922106" y="0"/>
            <a:ext cx="12489632" cy="6858000"/>
          </a:xfrm>
          <a:prstGeom prst="rect">
            <a:avLst/>
          </a:prstGeom>
        </p:spPr>
      </p:pic>
      <p:pic>
        <p:nvPicPr>
          <p:cNvPr id="14" name="Picture 2" descr="Pin von Wan Just auf Aves, Animales, insectos. | Bewegliche bilder, Tiere,  Gif bild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" y="0"/>
            <a:ext cx="6246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10 Đại dương ý tưởng | đại dương, cá heo, cá nhiệt đ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11" y="1"/>
            <a:ext cx="81602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873" y="1250303"/>
            <a:ext cx="9694507" cy="5749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3753" y="-142278"/>
            <a:ext cx="7962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256"/>
            <a:ext cx="12192000" cy="7455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35" y="-335902"/>
            <a:ext cx="7813830" cy="7361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75556" y="432318"/>
            <a:ext cx="5154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Có cô rong xanh</a:t>
            </a:r>
            <a:r>
              <a:rPr lang="vi-V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vi-V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vi-VN" sz="4400" b="1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Đẹp như tơ nhuộm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4712" y="2196110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400" b="1" i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Giữa hồ nước trong</a:t>
            </a:r>
            <a:r>
              <a:rPr lang="vi-VN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/>
            </a:r>
            <a:br>
              <a:rPr lang="vi-VN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</a:br>
            <a:r>
              <a:rPr lang="vi-VN" sz="4400" b="1" i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Nhẹ nhàng uốn lượn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1285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000">
        <p15:prstTrans prst="peelOff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0 Đại dương ý tưởng | đại dương, cá heo, cá nhiệt đ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10 Đại dương ý tưởng | đại dương, cá heo, cá nhiệt đ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42" y="402919"/>
            <a:ext cx="11240277" cy="66060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56106" y="0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i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400" b="1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400" b="1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0106" y="14743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i="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i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i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i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400" b="1" i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400" b="1" i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4400" b="1" i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62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000">
        <p15:prstTrans prst="peelOff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14</cp:revision>
  <dcterms:created xsi:type="dcterms:W3CDTF">2022-03-22T07:41:26Z</dcterms:created>
  <dcterms:modified xsi:type="dcterms:W3CDTF">2022-06-10T07:32:19Z</dcterms:modified>
</cp:coreProperties>
</file>