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72" r:id="rId3"/>
    <p:sldId id="273" r:id="rId4"/>
    <p:sldId id="275" r:id="rId5"/>
    <p:sldId id="276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egoe UI" panose="020B05020402040202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6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7" Type="http://schemas.openxmlformats.org/officeDocument/2006/relationships/image" Target="../media/image1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5.svg"/><Relationship Id="rId5" Type="http://schemas.openxmlformats.org/officeDocument/2006/relationships/image" Target="../media/image129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3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5.svg"/><Relationship Id="rId3" Type="http://schemas.openxmlformats.org/officeDocument/2006/relationships/image" Target="../media/image135.svg"/><Relationship Id="rId7" Type="http://schemas.openxmlformats.org/officeDocument/2006/relationships/image" Target="../media/image139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3.svg"/><Relationship Id="rId5" Type="http://schemas.openxmlformats.org/officeDocument/2006/relationships/image" Target="../media/image137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4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svg"/><Relationship Id="rId5" Type="http://schemas.openxmlformats.org/officeDocument/2006/relationships/image" Target="../media/image15.png"/><Relationship Id="rId10" Type="http://schemas.openxmlformats.org/officeDocument/2006/relationships/image" Target="../media/image154.svg"/><Relationship Id="rId4" Type="http://schemas.openxmlformats.org/officeDocument/2006/relationships/image" Target="../media/image148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0.svg"/><Relationship Id="rId18" Type="http://schemas.openxmlformats.org/officeDocument/2006/relationships/image" Target="../media/image26.png"/><Relationship Id="rId3" Type="http://schemas.openxmlformats.org/officeDocument/2006/relationships/image" Target="../media/image160.svg"/><Relationship Id="rId21" Type="http://schemas.openxmlformats.org/officeDocument/2006/relationships/image" Target="../media/image178.svg"/><Relationship Id="rId7" Type="http://schemas.openxmlformats.org/officeDocument/2006/relationships/image" Target="../media/image164.svg"/><Relationship Id="rId12" Type="http://schemas.openxmlformats.org/officeDocument/2006/relationships/image" Target="../media/image23.png"/><Relationship Id="rId17" Type="http://schemas.openxmlformats.org/officeDocument/2006/relationships/image" Target="../media/image174.svg"/><Relationship Id="rId25" Type="http://schemas.openxmlformats.org/officeDocument/2006/relationships/image" Target="../media/image182.svg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68.svg"/><Relationship Id="rId24" Type="http://schemas.openxmlformats.org/officeDocument/2006/relationships/image" Target="../media/image29.png"/><Relationship Id="rId5" Type="http://schemas.openxmlformats.org/officeDocument/2006/relationships/image" Target="../media/image162.svg"/><Relationship Id="rId15" Type="http://schemas.openxmlformats.org/officeDocument/2006/relationships/image" Target="../media/image172.svg"/><Relationship Id="rId23" Type="http://schemas.openxmlformats.org/officeDocument/2006/relationships/image" Target="../media/image180.svg"/><Relationship Id="rId10" Type="http://schemas.openxmlformats.org/officeDocument/2006/relationships/image" Target="../media/image22.png"/><Relationship Id="rId19" Type="http://schemas.openxmlformats.org/officeDocument/2006/relationships/image" Target="../media/image176.svg"/><Relationship Id="rId4" Type="http://schemas.openxmlformats.org/officeDocument/2006/relationships/image" Target="../media/image19.png"/><Relationship Id="rId9" Type="http://schemas.openxmlformats.org/officeDocument/2006/relationships/image" Target="../media/image166.svg"/><Relationship Id="rId14" Type="http://schemas.openxmlformats.org/officeDocument/2006/relationships/image" Target="../media/image24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57200" y="-1600200"/>
            <a:ext cx="13105450" cy="8731506"/>
          </a:xfrm>
          <a:custGeom>
            <a:avLst/>
            <a:gdLst/>
            <a:ahLst/>
            <a:cxnLst/>
            <a:rect l="l" t="t" r="r" b="b"/>
            <a:pathLst>
              <a:path w="13105450" h="8731506">
                <a:moveTo>
                  <a:pt x="0" y="0"/>
                </a:moveTo>
                <a:lnTo>
                  <a:pt x="13105450" y="0"/>
                </a:lnTo>
                <a:lnTo>
                  <a:pt x="13105450" y="8731506"/>
                </a:lnTo>
                <a:lnTo>
                  <a:pt x="0" y="8731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6947" t="9008" r="33059" b="71238"/>
          <a:stretch>
            <a:fillRect/>
          </a:stretch>
        </p:blipFill>
        <p:spPr>
          <a:xfrm>
            <a:off x="8148036" y="887851"/>
            <a:ext cx="872055" cy="4695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2691" r="63851" b="76978"/>
          <a:stretch>
            <a:fillRect/>
          </a:stretch>
        </p:blipFill>
        <p:spPr>
          <a:xfrm>
            <a:off x="2783868" y="963101"/>
            <a:ext cx="586960" cy="5472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65186" t="73162" r="20587"/>
          <a:stretch>
            <a:fillRect/>
          </a:stretch>
        </p:blipFill>
        <p:spPr>
          <a:xfrm>
            <a:off x="3043807" y="2612371"/>
            <a:ext cx="620501" cy="6379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30765" t="73338" r="48857"/>
          <a:stretch>
            <a:fillRect/>
          </a:stretch>
        </p:blipFill>
        <p:spPr>
          <a:xfrm>
            <a:off x="8575678" y="2678367"/>
            <a:ext cx="888825" cy="633801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431312" y="309116"/>
            <a:ext cx="1036975" cy="927622"/>
          </a:xfrm>
          <a:custGeom>
            <a:avLst/>
            <a:gdLst/>
            <a:ahLst/>
            <a:cxnLst/>
            <a:rect l="l" t="t" r="r" b="b"/>
            <a:pathLst>
              <a:path w="1036975" h="927622">
                <a:moveTo>
                  <a:pt x="0" y="0"/>
                </a:moveTo>
                <a:lnTo>
                  <a:pt x="1036975" y="0"/>
                </a:lnTo>
                <a:lnTo>
                  <a:pt x="1036975" y="927622"/>
                </a:lnTo>
                <a:lnTo>
                  <a:pt x="0" y="927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645824" y="423219"/>
            <a:ext cx="1077531" cy="699416"/>
          </a:xfrm>
          <a:custGeom>
            <a:avLst/>
            <a:gdLst/>
            <a:ahLst/>
            <a:cxnLst/>
            <a:rect l="l" t="t" r="r" b="b"/>
            <a:pathLst>
              <a:path w="1077531" h="699416">
                <a:moveTo>
                  <a:pt x="0" y="0"/>
                </a:moveTo>
                <a:lnTo>
                  <a:pt x="1077531" y="0"/>
                </a:lnTo>
                <a:lnTo>
                  <a:pt x="1077531" y="699416"/>
                </a:lnTo>
                <a:lnTo>
                  <a:pt x="0" y="6994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682339" y="5447100"/>
            <a:ext cx="1041016" cy="1041016"/>
          </a:xfrm>
          <a:custGeom>
            <a:avLst/>
            <a:gdLst/>
            <a:ahLst/>
            <a:cxnLst/>
            <a:rect l="l" t="t" r="r" b="b"/>
            <a:pathLst>
              <a:path w="1041016" h="1041016">
                <a:moveTo>
                  <a:pt x="0" y="0"/>
                </a:moveTo>
                <a:lnTo>
                  <a:pt x="1041016" y="0"/>
                </a:lnTo>
                <a:lnTo>
                  <a:pt x="1041016" y="1041015"/>
                </a:lnTo>
                <a:lnTo>
                  <a:pt x="0" y="10410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1312" y="5067127"/>
            <a:ext cx="1061866" cy="1420988"/>
          </a:xfrm>
          <a:custGeom>
            <a:avLst/>
            <a:gdLst/>
            <a:ahLst/>
            <a:cxnLst/>
            <a:rect l="l" t="t" r="r" b="b"/>
            <a:pathLst>
              <a:path w="1061866" h="1420988">
                <a:moveTo>
                  <a:pt x="0" y="0"/>
                </a:moveTo>
                <a:lnTo>
                  <a:pt x="1061866" y="0"/>
                </a:lnTo>
                <a:lnTo>
                  <a:pt x="1061866" y="1420988"/>
                </a:lnTo>
                <a:lnTo>
                  <a:pt x="0" y="14209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/>
          <p:cNvSpPr/>
          <p:nvPr/>
        </p:nvSpPr>
        <p:spPr>
          <a:xfrm>
            <a:off x="3318888" y="659673"/>
            <a:ext cx="5715000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500"/>
              </a:spcBef>
              <a:spcAft>
                <a:spcPts val="1500"/>
              </a:spcAft>
            </a:pP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500"/>
              </a:spcBef>
              <a:spcAft>
                <a:spcPts val="1500"/>
              </a:spcAft>
            </a:pP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500"/>
              </a:spcBef>
              <a:spcAft>
                <a:spcPts val="1500"/>
              </a:spcAft>
            </a:pP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3200" dirty="0">
                <a:solidFill>
                  <a:srgbClr val="01010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A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466748" y="4228509"/>
            <a:ext cx="5250632" cy="3517924"/>
          </a:xfrm>
          <a:custGeom>
            <a:avLst/>
            <a:gdLst/>
            <a:ahLst/>
            <a:cxnLst/>
            <a:rect l="l" t="t" r="r" b="b"/>
            <a:pathLst>
              <a:path w="5250632" h="3517924">
                <a:moveTo>
                  <a:pt x="0" y="0"/>
                </a:moveTo>
                <a:lnTo>
                  <a:pt x="5250632" y="0"/>
                </a:lnTo>
                <a:lnTo>
                  <a:pt x="5250632" y="3517923"/>
                </a:lnTo>
                <a:lnTo>
                  <a:pt x="0" y="3517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47800" y="1100250"/>
            <a:ext cx="9533044" cy="4938481"/>
            <a:chOff x="0" y="0"/>
            <a:chExt cx="3766141" cy="19510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6141" cy="1951005"/>
            </a:xfrm>
            <a:custGeom>
              <a:avLst/>
              <a:gdLst/>
              <a:ahLst/>
              <a:cxnLst/>
              <a:rect l="l" t="t" r="r" b="b"/>
              <a:pathLst>
                <a:path w="3766141" h="1951005">
                  <a:moveTo>
                    <a:pt x="27612" y="0"/>
                  </a:moveTo>
                  <a:lnTo>
                    <a:pt x="3738529" y="0"/>
                  </a:lnTo>
                  <a:cubicBezTo>
                    <a:pt x="3745852" y="0"/>
                    <a:pt x="3752876" y="2909"/>
                    <a:pt x="3758054" y="8087"/>
                  </a:cubicBezTo>
                  <a:cubicBezTo>
                    <a:pt x="3763232" y="13266"/>
                    <a:pt x="3766141" y="20289"/>
                    <a:pt x="3766141" y="27612"/>
                  </a:cubicBezTo>
                  <a:lnTo>
                    <a:pt x="3766141" y="1923393"/>
                  </a:lnTo>
                  <a:cubicBezTo>
                    <a:pt x="3766141" y="1938643"/>
                    <a:pt x="3753779" y="1951005"/>
                    <a:pt x="3738529" y="1951005"/>
                  </a:cubicBezTo>
                  <a:lnTo>
                    <a:pt x="27612" y="1951005"/>
                  </a:lnTo>
                  <a:cubicBezTo>
                    <a:pt x="20289" y="1951005"/>
                    <a:pt x="13266" y="1948096"/>
                    <a:pt x="8087" y="1942918"/>
                  </a:cubicBezTo>
                  <a:cubicBezTo>
                    <a:pt x="2909" y="1937739"/>
                    <a:pt x="0" y="1930716"/>
                    <a:pt x="0" y="1923393"/>
                  </a:cubicBezTo>
                  <a:lnTo>
                    <a:pt x="0" y="27612"/>
                  </a:lnTo>
                  <a:cubicBezTo>
                    <a:pt x="0" y="12362"/>
                    <a:pt x="12362" y="0"/>
                    <a:pt x="27612" y="0"/>
                  </a:cubicBezTo>
                  <a:close/>
                </a:path>
              </a:pathLst>
            </a:custGeom>
            <a:solidFill>
              <a:srgbClr val="FFF2D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6141" cy="1989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216716" y="3825584"/>
            <a:ext cx="6408264" cy="3628680"/>
          </a:xfrm>
          <a:custGeom>
            <a:avLst/>
            <a:gdLst/>
            <a:ahLst/>
            <a:cxnLst/>
            <a:rect l="l" t="t" r="r" b="b"/>
            <a:pathLst>
              <a:path w="6408264" h="3628680">
                <a:moveTo>
                  <a:pt x="0" y="0"/>
                </a:moveTo>
                <a:lnTo>
                  <a:pt x="6408264" y="0"/>
                </a:lnTo>
                <a:lnTo>
                  <a:pt x="6408264" y="3628680"/>
                </a:lnTo>
                <a:lnTo>
                  <a:pt x="0" y="36286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692044">
            <a:off x="579096" y="5041515"/>
            <a:ext cx="1384638" cy="1228866"/>
          </a:xfrm>
          <a:custGeom>
            <a:avLst/>
            <a:gdLst/>
            <a:ahLst/>
            <a:cxnLst/>
            <a:rect l="l" t="t" r="r" b="b"/>
            <a:pathLst>
              <a:path w="1384638" h="1228866">
                <a:moveTo>
                  <a:pt x="0" y="0"/>
                </a:moveTo>
                <a:lnTo>
                  <a:pt x="1384638" y="0"/>
                </a:lnTo>
                <a:lnTo>
                  <a:pt x="1384638" y="1228866"/>
                </a:lnTo>
                <a:lnTo>
                  <a:pt x="0" y="1228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741480" y="0"/>
            <a:ext cx="2242085" cy="2163612"/>
          </a:xfrm>
          <a:custGeom>
            <a:avLst/>
            <a:gdLst/>
            <a:ahLst/>
            <a:cxnLst/>
            <a:rect l="l" t="t" r="r" b="b"/>
            <a:pathLst>
              <a:path w="2242085" h="2163612">
                <a:moveTo>
                  <a:pt x="0" y="0"/>
                </a:moveTo>
                <a:lnTo>
                  <a:pt x="2242085" y="0"/>
                </a:lnTo>
                <a:lnTo>
                  <a:pt x="2242085" y="2163612"/>
                </a:lnTo>
                <a:lnTo>
                  <a:pt x="0" y="21636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446417" flipH="1">
            <a:off x="1090106" y="1589828"/>
            <a:ext cx="882244" cy="679328"/>
          </a:xfrm>
          <a:custGeom>
            <a:avLst/>
            <a:gdLst/>
            <a:ahLst/>
            <a:cxnLst/>
            <a:rect l="l" t="t" r="r" b="b"/>
            <a:pathLst>
              <a:path w="882244" h="679328">
                <a:moveTo>
                  <a:pt x="882243" y="0"/>
                </a:moveTo>
                <a:lnTo>
                  <a:pt x="0" y="0"/>
                </a:lnTo>
                <a:lnTo>
                  <a:pt x="0" y="679328"/>
                </a:lnTo>
                <a:lnTo>
                  <a:pt x="882243" y="679328"/>
                </a:lnTo>
                <a:lnTo>
                  <a:pt x="88224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375950" y="4915493"/>
            <a:ext cx="973144" cy="1400207"/>
          </a:xfrm>
          <a:custGeom>
            <a:avLst/>
            <a:gdLst/>
            <a:ahLst/>
            <a:cxnLst/>
            <a:rect l="l" t="t" r="r" b="b"/>
            <a:pathLst>
              <a:path w="973144" h="1400207">
                <a:moveTo>
                  <a:pt x="0" y="0"/>
                </a:moveTo>
                <a:lnTo>
                  <a:pt x="973144" y="0"/>
                </a:lnTo>
                <a:lnTo>
                  <a:pt x="973144" y="1400207"/>
                </a:lnTo>
                <a:lnTo>
                  <a:pt x="0" y="14002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/>
          <p:cNvSpPr/>
          <p:nvPr/>
        </p:nvSpPr>
        <p:spPr>
          <a:xfrm>
            <a:off x="2895600" y="1676400"/>
            <a:ext cx="6705600" cy="374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Cha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thênh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thang,</a:t>
            </a:r>
            <a:b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con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ấu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77424" y="647938"/>
            <a:ext cx="10037152" cy="5969162"/>
            <a:chOff x="0" y="0"/>
            <a:chExt cx="45910360" cy="2730320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765581" cy="27158419"/>
            </a:xfrm>
            <a:custGeom>
              <a:avLst/>
              <a:gdLst/>
              <a:ahLst/>
              <a:cxnLst/>
              <a:rect l="l" t="t" r="r" b="b"/>
              <a:pathLst>
                <a:path w="45765581" h="27158419">
                  <a:moveTo>
                    <a:pt x="0" y="0"/>
                  </a:moveTo>
                  <a:lnTo>
                    <a:pt x="45765581" y="0"/>
                  </a:lnTo>
                  <a:lnTo>
                    <a:pt x="45765581" y="27158419"/>
                  </a:lnTo>
                  <a:lnTo>
                    <a:pt x="0" y="27158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910360" cy="27303202"/>
            </a:xfrm>
            <a:custGeom>
              <a:avLst/>
              <a:gdLst/>
              <a:ahLst/>
              <a:cxnLst/>
              <a:rect l="l" t="t" r="r" b="b"/>
              <a:pathLst>
                <a:path w="45910360" h="27303202">
                  <a:moveTo>
                    <a:pt x="45765582" y="27158420"/>
                  </a:moveTo>
                  <a:lnTo>
                    <a:pt x="45910360" y="27158420"/>
                  </a:lnTo>
                  <a:lnTo>
                    <a:pt x="45910360" y="27303202"/>
                  </a:lnTo>
                  <a:lnTo>
                    <a:pt x="45765582" y="27303202"/>
                  </a:lnTo>
                  <a:lnTo>
                    <a:pt x="45765582" y="2715842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158420"/>
                  </a:lnTo>
                  <a:lnTo>
                    <a:pt x="0" y="27158420"/>
                  </a:lnTo>
                  <a:lnTo>
                    <a:pt x="0" y="144780"/>
                  </a:lnTo>
                  <a:close/>
                  <a:moveTo>
                    <a:pt x="0" y="27158420"/>
                  </a:moveTo>
                  <a:lnTo>
                    <a:pt x="144780" y="27158420"/>
                  </a:lnTo>
                  <a:lnTo>
                    <a:pt x="144780" y="27303202"/>
                  </a:lnTo>
                  <a:lnTo>
                    <a:pt x="0" y="27303202"/>
                  </a:lnTo>
                  <a:lnTo>
                    <a:pt x="0" y="27158420"/>
                  </a:lnTo>
                  <a:close/>
                  <a:moveTo>
                    <a:pt x="45765582" y="144780"/>
                  </a:moveTo>
                  <a:lnTo>
                    <a:pt x="45910360" y="144780"/>
                  </a:lnTo>
                  <a:lnTo>
                    <a:pt x="45910360" y="27158420"/>
                  </a:lnTo>
                  <a:lnTo>
                    <a:pt x="45765582" y="27158420"/>
                  </a:lnTo>
                  <a:lnTo>
                    <a:pt x="45765582" y="144780"/>
                  </a:lnTo>
                  <a:close/>
                  <a:moveTo>
                    <a:pt x="144780" y="27158420"/>
                  </a:moveTo>
                  <a:lnTo>
                    <a:pt x="45765582" y="27158420"/>
                  </a:lnTo>
                  <a:lnTo>
                    <a:pt x="45765582" y="27303202"/>
                  </a:lnTo>
                  <a:lnTo>
                    <a:pt x="144780" y="27303202"/>
                  </a:lnTo>
                  <a:lnTo>
                    <a:pt x="144780" y="27158420"/>
                  </a:lnTo>
                  <a:close/>
                  <a:moveTo>
                    <a:pt x="45765582" y="0"/>
                  </a:moveTo>
                  <a:lnTo>
                    <a:pt x="45910360" y="0"/>
                  </a:lnTo>
                  <a:lnTo>
                    <a:pt x="45910360" y="144780"/>
                  </a:lnTo>
                  <a:lnTo>
                    <a:pt x="45765582" y="144780"/>
                  </a:lnTo>
                  <a:lnTo>
                    <a:pt x="457655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765582" y="0"/>
                  </a:lnTo>
                  <a:lnTo>
                    <a:pt x="457655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DF3C44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828396" y="3632519"/>
            <a:ext cx="3712733" cy="3457483"/>
          </a:xfrm>
          <a:custGeom>
            <a:avLst/>
            <a:gdLst/>
            <a:ahLst/>
            <a:cxnLst/>
            <a:rect l="l" t="t" r="r" b="b"/>
            <a:pathLst>
              <a:path w="3712733" h="3457483">
                <a:moveTo>
                  <a:pt x="0" y="0"/>
                </a:moveTo>
                <a:lnTo>
                  <a:pt x="3712733" y="0"/>
                </a:lnTo>
                <a:lnTo>
                  <a:pt x="3712733" y="3457483"/>
                </a:lnTo>
                <a:lnTo>
                  <a:pt x="0" y="3457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697137" y="3891302"/>
            <a:ext cx="4235074" cy="3287476"/>
          </a:xfrm>
          <a:custGeom>
            <a:avLst/>
            <a:gdLst/>
            <a:ahLst/>
            <a:cxnLst/>
            <a:rect l="l" t="t" r="r" b="b"/>
            <a:pathLst>
              <a:path w="4235074" h="3287476">
                <a:moveTo>
                  <a:pt x="0" y="0"/>
                </a:moveTo>
                <a:lnTo>
                  <a:pt x="4235074" y="0"/>
                </a:lnTo>
                <a:lnTo>
                  <a:pt x="4235074" y="3287476"/>
                </a:lnTo>
                <a:lnTo>
                  <a:pt x="0" y="32874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429310" y="3805518"/>
            <a:ext cx="4101209" cy="3368118"/>
          </a:xfrm>
          <a:custGeom>
            <a:avLst/>
            <a:gdLst/>
            <a:ahLst/>
            <a:cxnLst/>
            <a:rect l="l" t="t" r="r" b="b"/>
            <a:pathLst>
              <a:path w="4101209" h="3368118">
                <a:moveTo>
                  <a:pt x="4101209" y="0"/>
                </a:moveTo>
                <a:lnTo>
                  <a:pt x="0" y="0"/>
                </a:lnTo>
                <a:lnTo>
                  <a:pt x="0" y="3368119"/>
                </a:lnTo>
                <a:lnTo>
                  <a:pt x="4101209" y="3368119"/>
                </a:lnTo>
                <a:lnTo>
                  <a:pt x="410120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27396" y="4131924"/>
            <a:ext cx="3772667" cy="3041713"/>
          </a:xfrm>
          <a:custGeom>
            <a:avLst/>
            <a:gdLst/>
            <a:ahLst/>
            <a:cxnLst/>
            <a:rect l="l" t="t" r="r" b="b"/>
            <a:pathLst>
              <a:path w="3772667" h="3041713">
                <a:moveTo>
                  <a:pt x="0" y="0"/>
                </a:moveTo>
                <a:lnTo>
                  <a:pt x="3772667" y="0"/>
                </a:lnTo>
                <a:lnTo>
                  <a:pt x="3772667" y="3041713"/>
                </a:lnTo>
                <a:lnTo>
                  <a:pt x="0" y="30417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3048000" y="1196511"/>
            <a:ext cx="6096000" cy="3888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7689" y="488617"/>
            <a:ext cx="5026083" cy="2637432"/>
            <a:chOff x="0" y="0"/>
            <a:chExt cx="1728493" cy="907025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1729763" cy="905755"/>
            </a:xfrm>
            <a:custGeom>
              <a:avLst/>
              <a:gdLst/>
              <a:ahLst/>
              <a:cxnLst/>
              <a:rect l="l" t="t" r="r" b="b"/>
              <a:pathLst>
                <a:path w="1729763" h="905755">
                  <a:moveTo>
                    <a:pt x="1718333" y="27940"/>
                  </a:moveTo>
                  <a:cubicBezTo>
                    <a:pt x="1709443" y="24130"/>
                    <a:pt x="1700553" y="21590"/>
                    <a:pt x="1691663" y="21590"/>
                  </a:cubicBezTo>
                  <a:cubicBezTo>
                    <a:pt x="1664993" y="20320"/>
                    <a:pt x="1639220" y="20320"/>
                    <a:pt x="1612121" y="17780"/>
                  </a:cubicBezTo>
                  <a:cubicBezTo>
                    <a:pt x="1550179" y="12700"/>
                    <a:pt x="1489528" y="6350"/>
                    <a:pt x="1427587" y="3810"/>
                  </a:cubicBezTo>
                  <a:cubicBezTo>
                    <a:pt x="1377259" y="1270"/>
                    <a:pt x="1328222" y="3810"/>
                    <a:pt x="1277895" y="2540"/>
                  </a:cubicBezTo>
                  <a:cubicBezTo>
                    <a:pt x="1255957" y="2540"/>
                    <a:pt x="1234019" y="0"/>
                    <a:pt x="1212082" y="2540"/>
                  </a:cubicBezTo>
                  <a:cubicBezTo>
                    <a:pt x="1159173" y="10160"/>
                    <a:pt x="1106265" y="11430"/>
                    <a:pt x="1052066" y="8890"/>
                  </a:cubicBezTo>
                  <a:cubicBezTo>
                    <a:pt x="1024967" y="7620"/>
                    <a:pt x="997867" y="7620"/>
                    <a:pt x="970768" y="7620"/>
                  </a:cubicBezTo>
                  <a:cubicBezTo>
                    <a:pt x="921731" y="7620"/>
                    <a:pt x="872694" y="7620"/>
                    <a:pt x="823657" y="6350"/>
                  </a:cubicBezTo>
                  <a:cubicBezTo>
                    <a:pt x="772039" y="5080"/>
                    <a:pt x="263602" y="2540"/>
                    <a:pt x="213274" y="1270"/>
                  </a:cubicBezTo>
                  <a:cubicBezTo>
                    <a:pt x="171980" y="0"/>
                    <a:pt x="131976" y="1270"/>
                    <a:pt x="90682" y="1270"/>
                  </a:cubicBezTo>
                  <a:cubicBezTo>
                    <a:pt x="6229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91576"/>
                    <a:pt x="16510" y="127179"/>
                    <a:pt x="17780" y="162157"/>
                  </a:cubicBezTo>
                  <a:cubicBezTo>
                    <a:pt x="19050" y="197759"/>
                    <a:pt x="17780" y="233362"/>
                    <a:pt x="16510" y="269589"/>
                  </a:cubicBezTo>
                  <a:cubicBezTo>
                    <a:pt x="15240" y="306441"/>
                    <a:pt x="2540" y="693073"/>
                    <a:pt x="2540" y="729925"/>
                  </a:cubicBezTo>
                  <a:cubicBezTo>
                    <a:pt x="2540" y="766153"/>
                    <a:pt x="1270" y="802380"/>
                    <a:pt x="0" y="838607"/>
                  </a:cubicBezTo>
                  <a:cubicBezTo>
                    <a:pt x="0" y="851145"/>
                    <a:pt x="3810" y="861305"/>
                    <a:pt x="15240" y="866385"/>
                  </a:cubicBezTo>
                  <a:cubicBezTo>
                    <a:pt x="22860" y="870195"/>
                    <a:pt x="31750" y="872735"/>
                    <a:pt x="40640" y="874005"/>
                  </a:cubicBezTo>
                  <a:cubicBezTo>
                    <a:pt x="89391" y="879085"/>
                    <a:pt x="138428" y="882895"/>
                    <a:pt x="187465" y="887975"/>
                  </a:cubicBezTo>
                  <a:cubicBezTo>
                    <a:pt x="214565" y="890515"/>
                    <a:pt x="241664" y="895595"/>
                    <a:pt x="268764" y="896865"/>
                  </a:cubicBezTo>
                  <a:cubicBezTo>
                    <a:pt x="313929" y="899405"/>
                    <a:pt x="817204" y="900675"/>
                    <a:pt x="862370" y="901945"/>
                  </a:cubicBezTo>
                  <a:cubicBezTo>
                    <a:pt x="868822" y="901945"/>
                    <a:pt x="875274" y="901945"/>
                    <a:pt x="881727" y="901945"/>
                  </a:cubicBezTo>
                  <a:cubicBezTo>
                    <a:pt x="912698" y="901945"/>
                    <a:pt x="944959" y="900675"/>
                    <a:pt x="975929" y="900675"/>
                  </a:cubicBezTo>
                  <a:cubicBezTo>
                    <a:pt x="1012062" y="900675"/>
                    <a:pt x="1046904" y="901945"/>
                    <a:pt x="1083037" y="901945"/>
                  </a:cubicBezTo>
                  <a:cubicBezTo>
                    <a:pt x="1135945" y="901945"/>
                    <a:pt x="1190144" y="901945"/>
                    <a:pt x="1243052" y="901945"/>
                  </a:cubicBezTo>
                  <a:cubicBezTo>
                    <a:pt x="1292089" y="901945"/>
                    <a:pt x="1341126" y="903215"/>
                    <a:pt x="1390164" y="904485"/>
                  </a:cubicBezTo>
                  <a:cubicBezTo>
                    <a:pt x="1412101" y="904485"/>
                    <a:pt x="1435329" y="905755"/>
                    <a:pt x="1457267" y="905755"/>
                  </a:cubicBezTo>
                  <a:cubicBezTo>
                    <a:pt x="1528242" y="904485"/>
                    <a:pt x="1597926" y="898135"/>
                    <a:pt x="1668803" y="898135"/>
                  </a:cubicBezTo>
                  <a:cubicBezTo>
                    <a:pt x="1672613" y="898135"/>
                    <a:pt x="1677693" y="895595"/>
                    <a:pt x="1681503" y="893055"/>
                  </a:cubicBezTo>
                  <a:cubicBezTo>
                    <a:pt x="1686583" y="889245"/>
                    <a:pt x="1689123" y="882895"/>
                    <a:pt x="1691663" y="880355"/>
                  </a:cubicBezTo>
                  <a:cubicBezTo>
                    <a:pt x="1692933" y="834235"/>
                    <a:pt x="1694203" y="808001"/>
                    <a:pt x="1695473" y="781768"/>
                  </a:cubicBezTo>
                  <a:cubicBezTo>
                    <a:pt x="1696743" y="741168"/>
                    <a:pt x="1706903" y="351413"/>
                    <a:pt x="1708173" y="310813"/>
                  </a:cubicBezTo>
                  <a:cubicBezTo>
                    <a:pt x="1708173" y="286454"/>
                    <a:pt x="1709443" y="262094"/>
                    <a:pt x="1710713" y="237734"/>
                  </a:cubicBezTo>
                  <a:cubicBezTo>
                    <a:pt x="1711983" y="211501"/>
                    <a:pt x="1713253" y="185267"/>
                    <a:pt x="1715793" y="159034"/>
                  </a:cubicBezTo>
                  <a:cubicBezTo>
                    <a:pt x="1717063" y="143419"/>
                    <a:pt x="1717063" y="127179"/>
                    <a:pt x="1722143" y="111564"/>
                  </a:cubicBezTo>
                  <a:cubicBezTo>
                    <a:pt x="1727223" y="92825"/>
                    <a:pt x="1729763" y="74712"/>
                    <a:pt x="1728493" y="44450"/>
                  </a:cubicBezTo>
                  <a:cubicBezTo>
                    <a:pt x="1728493" y="38100"/>
                    <a:pt x="1724683" y="30480"/>
                    <a:pt x="1718333" y="27940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249144" y="4358646"/>
            <a:ext cx="2865411" cy="5150248"/>
          </a:xfrm>
          <a:custGeom>
            <a:avLst/>
            <a:gdLst/>
            <a:ahLst/>
            <a:cxnLst/>
            <a:rect l="l" t="t" r="r" b="b"/>
            <a:pathLst>
              <a:path w="2865411" h="5150248">
                <a:moveTo>
                  <a:pt x="0" y="0"/>
                </a:moveTo>
                <a:lnTo>
                  <a:pt x="2865410" y="0"/>
                </a:lnTo>
                <a:lnTo>
                  <a:pt x="2865410" y="5150248"/>
                </a:lnTo>
                <a:lnTo>
                  <a:pt x="0" y="5150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09664" y="4435154"/>
            <a:ext cx="3088926" cy="4840198"/>
          </a:xfrm>
          <a:custGeom>
            <a:avLst/>
            <a:gdLst/>
            <a:ahLst/>
            <a:cxnLst/>
            <a:rect l="l" t="t" r="r" b="b"/>
            <a:pathLst>
              <a:path w="3088926" h="4840198">
                <a:moveTo>
                  <a:pt x="0" y="0"/>
                </a:moveTo>
                <a:lnTo>
                  <a:pt x="3088927" y="0"/>
                </a:lnTo>
                <a:lnTo>
                  <a:pt x="3088927" y="4840197"/>
                </a:lnTo>
                <a:lnTo>
                  <a:pt x="0" y="48401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891332" y="1160549"/>
            <a:ext cx="658715" cy="680969"/>
          </a:xfrm>
          <a:custGeom>
            <a:avLst/>
            <a:gdLst/>
            <a:ahLst/>
            <a:cxnLst/>
            <a:rect l="l" t="t" r="r" b="b"/>
            <a:pathLst>
              <a:path w="658715" h="680969">
                <a:moveTo>
                  <a:pt x="0" y="0"/>
                </a:moveTo>
                <a:lnTo>
                  <a:pt x="658715" y="0"/>
                </a:lnTo>
                <a:lnTo>
                  <a:pt x="658715" y="680969"/>
                </a:lnTo>
                <a:lnTo>
                  <a:pt x="0" y="6809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20061" t="-12353" r="-3304" b="-17580"/>
            </a:stretch>
          </a:blipFill>
        </p:spPr>
      </p:sp>
      <p:sp>
        <p:nvSpPr>
          <p:cNvPr id="7" name="Freeform 7"/>
          <p:cNvSpPr/>
          <p:nvPr/>
        </p:nvSpPr>
        <p:spPr>
          <a:xfrm rot="-681058">
            <a:off x="2979623" y="2304745"/>
            <a:ext cx="1041291" cy="340786"/>
          </a:xfrm>
          <a:custGeom>
            <a:avLst/>
            <a:gdLst/>
            <a:ahLst/>
            <a:cxnLst/>
            <a:rect l="l" t="t" r="r" b="b"/>
            <a:pathLst>
              <a:path w="1041291" h="340786">
                <a:moveTo>
                  <a:pt x="0" y="0"/>
                </a:moveTo>
                <a:lnTo>
                  <a:pt x="1041291" y="0"/>
                </a:lnTo>
                <a:lnTo>
                  <a:pt x="1041291" y="340786"/>
                </a:lnTo>
                <a:lnTo>
                  <a:pt x="0" y="340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155992">
            <a:off x="2828103" y="4065806"/>
            <a:ext cx="572902" cy="585681"/>
          </a:xfrm>
          <a:custGeom>
            <a:avLst/>
            <a:gdLst/>
            <a:ahLst/>
            <a:cxnLst/>
            <a:rect l="l" t="t" r="r" b="b"/>
            <a:pathLst>
              <a:path w="572902" h="585681">
                <a:moveTo>
                  <a:pt x="0" y="0"/>
                </a:moveTo>
                <a:lnTo>
                  <a:pt x="572902" y="0"/>
                </a:lnTo>
                <a:lnTo>
                  <a:pt x="572902" y="585681"/>
                </a:lnTo>
                <a:lnTo>
                  <a:pt x="0" y="5856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035134" y="382486"/>
            <a:ext cx="1679274" cy="946500"/>
          </a:xfrm>
          <a:custGeom>
            <a:avLst/>
            <a:gdLst/>
            <a:ahLst/>
            <a:cxnLst/>
            <a:rect l="l" t="t" r="r" b="b"/>
            <a:pathLst>
              <a:path w="1679274" h="946500">
                <a:moveTo>
                  <a:pt x="0" y="0"/>
                </a:moveTo>
                <a:lnTo>
                  <a:pt x="1679274" y="0"/>
                </a:lnTo>
                <a:lnTo>
                  <a:pt x="1679274" y="946500"/>
                </a:lnTo>
                <a:lnTo>
                  <a:pt x="0" y="9465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7298805" y="382486"/>
            <a:ext cx="1076274" cy="606627"/>
          </a:xfrm>
          <a:custGeom>
            <a:avLst/>
            <a:gdLst/>
            <a:ahLst/>
            <a:cxnLst/>
            <a:rect l="l" t="t" r="r" b="b"/>
            <a:pathLst>
              <a:path w="1076274" h="606627">
                <a:moveTo>
                  <a:pt x="1076274" y="0"/>
                </a:moveTo>
                <a:lnTo>
                  <a:pt x="0" y="0"/>
                </a:lnTo>
                <a:lnTo>
                  <a:pt x="0" y="606628"/>
                </a:lnTo>
                <a:lnTo>
                  <a:pt x="1076274" y="606628"/>
                </a:lnTo>
                <a:lnTo>
                  <a:pt x="1076274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938590">
            <a:off x="2262502" y="4007241"/>
            <a:ext cx="290319" cy="296795"/>
          </a:xfrm>
          <a:custGeom>
            <a:avLst/>
            <a:gdLst/>
            <a:ahLst/>
            <a:cxnLst/>
            <a:rect l="l" t="t" r="r" b="b"/>
            <a:pathLst>
              <a:path w="290319" h="296795">
                <a:moveTo>
                  <a:pt x="0" y="0"/>
                </a:moveTo>
                <a:lnTo>
                  <a:pt x="290319" y="0"/>
                </a:lnTo>
                <a:lnTo>
                  <a:pt x="290319" y="296794"/>
                </a:lnTo>
                <a:lnTo>
                  <a:pt x="0" y="2967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188014" y="1334027"/>
            <a:ext cx="2106565" cy="1014982"/>
          </a:xfrm>
          <a:custGeom>
            <a:avLst/>
            <a:gdLst/>
            <a:ahLst/>
            <a:cxnLst/>
            <a:rect l="l" t="t" r="r" b="b"/>
            <a:pathLst>
              <a:path w="2106565" h="1014982">
                <a:moveTo>
                  <a:pt x="0" y="0"/>
                </a:moveTo>
                <a:lnTo>
                  <a:pt x="2106566" y="0"/>
                </a:lnTo>
                <a:lnTo>
                  <a:pt x="2106566" y="1014982"/>
                </a:lnTo>
                <a:lnTo>
                  <a:pt x="0" y="10149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488510">
            <a:off x="4789980" y="4228258"/>
            <a:ext cx="779094" cy="470290"/>
          </a:xfrm>
          <a:custGeom>
            <a:avLst/>
            <a:gdLst/>
            <a:ahLst/>
            <a:cxnLst/>
            <a:rect l="l" t="t" r="r" b="b"/>
            <a:pathLst>
              <a:path w="779094" h="470290">
                <a:moveTo>
                  <a:pt x="0" y="0"/>
                </a:moveTo>
                <a:lnTo>
                  <a:pt x="779095" y="0"/>
                </a:lnTo>
                <a:lnTo>
                  <a:pt x="779095" y="470290"/>
                </a:lnTo>
                <a:lnTo>
                  <a:pt x="0" y="4702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497033">
            <a:off x="376001" y="4171640"/>
            <a:ext cx="619598" cy="374012"/>
          </a:xfrm>
          <a:custGeom>
            <a:avLst/>
            <a:gdLst/>
            <a:ahLst/>
            <a:cxnLst/>
            <a:rect l="l" t="t" r="r" b="b"/>
            <a:pathLst>
              <a:path w="619598" h="374012">
                <a:moveTo>
                  <a:pt x="0" y="0"/>
                </a:moveTo>
                <a:lnTo>
                  <a:pt x="619598" y="0"/>
                </a:lnTo>
                <a:lnTo>
                  <a:pt x="619598" y="374012"/>
                </a:lnTo>
                <a:lnTo>
                  <a:pt x="0" y="3740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786474">
            <a:off x="1447956" y="3813504"/>
            <a:ext cx="389871" cy="431446"/>
          </a:xfrm>
          <a:custGeom>
            <a:avLst/>
            <a:gdLst/>
            <a:ahLst/>
            <a:cxnLst/>
            <a:rect l="l" t="t" r="r" b="b"/>
            <a:pathLst>
              <a:path w="389871" h="431446">
                <a:moveTo>
                  <a:pt x="0" y="0"/>
                </a:moveTo>
                <a:lnTo>
                  <a:pt x="389871" y="0"/>
                </a:lnTo>
                <a:lnTo>
                  <a:pt x="389871" y="431447"/>
                </a:lnTo>
                <a:lnTo>
                  <a:pt x="0" y="43144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4370688">
            <a:off x="5016489" y="5675192"/>
            <a:ext cx="326077" cy="305919"/>
          </a:xfrm>
          <a:custGeom>
            <a:avLst/>
            <a:gdLst/>
            <a:ahLst/>
            <a:cxnLst/>
            <a:rect l="l" t="t" r="r" b="b"/>
            <a:pathLst>
              <a:path w="326077" h="305919">
                <a:moveTo>
                  <a:pt x="0" y="0"/>
                </a:moveTo>
                <a:lnTo>
                  <a:pt x="326077" y="0"/>
                </a:lnTo>
                <a:lnTo>
                  <a:pt x="326077" y="305919"/>
                </a:lnTo>
                <a:lnTo>
                  <a:pt x="0" y="3059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16"/>
          <p:cNvSpPr/>
          <p:nvPr/>
        </p:nvSpPr>
        <p:spPr>
          <a:xfrm>
            <a:off x="5752444" y="813202"/>
            <a:ext cx="5486400" cy="481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74531" y="4105836"/>
            <a:ext cx="3695418" cy="2221870"/>
          </a:xfrm>
          <a:custGeom>
            <a:avLst/>
            <a:gdLst/>
            <a:ahLst/>
            <a:cxnLst/>
            <a:rect l="l" t="t" r="r" b="b"/>
            <a:pathLst>
              <a:path w="3695418" h="2221870">
                <a:moveTo>
                  <a:pt x="0" y="0"/>
                </a:moveTo>
                <a:lnTo>
                  <a:pt x="3695418" y="0"/>
                </a:lnTo>
                <a:lnTo>
                  <a:pt x="3695418" y="2221871"/>
                </a:lnTo>
                <a:lnTo>
                  <a:pt x="0" y="22218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84658" y="2814592"/>
            <a:ext cx="1421542" cy="3348733"/>
          </a:xfrm>
          <a:custGeom>
            <a:avLst/>
            <a:gdLst/>
            <a:ahLst/>
            <a:cxnLst/>
            <a:rect l="l" t="t" r="r" b="b"/>
            <a:pathLst>
              <a:path w="1421542" h="3348733">
                <a:moveTo>
                  <a:pt x="0" y="0"/>
                </a:moveTo>
                <a:lnTo>
                  <a:pt x="1421542" y="0"/>
                </a:lnTo>
                <a:lnTo>
                  <a:pt x="1421542" y="3348733"/>
                </a:lnTo>
                <a:lnTo>
                  <a:pt x="0" y="3348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30913" y="4577030"/>
            <a:ext cx="613132" cy="962551"/>
          </a:xfrm>
          <a:custGeom>
            <a:avLst/>
            <a:gdLst/>
            <a:ahLst/>
            <a:cxnLst/>
            <a:rect l="l" t="t" r="r" b="b"/>
            <a:pathLst>
              <a:path w="613132" h="962551">
                <a:moveTo>
                  <a:pt x="0" y="0"/>
                </a:moveTo>
                <a:lnTo>
                  <a:pt x="613131" y="0"/>
                </a:lnTo>
                <a:lnTo>
                  <a:pt x="613131" y="962551"/>
                </a:lnTo>
                <a:lnTo>
                  <a:pt x="0" y="9625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94923" y="2965432"/>
            <a:ext cx="1906962" cy="3362274"/>
          </a:xfrm>
          <a:custGeom>
            <a:avLst/>
            <a:gdLst/>
            <a:ahLst/>
            <a:cxnLst/>
            <a:rect l="l" t="t" r="r" b="b"/>
            <a:pathLst>
              <a:path w="1906962" h="3362274">
                <a:moveTo>
                  <a:pt x="0" y="0"/>
                </a:moveTo>
                <a:lnTo>
                  <a:pt x="1906962" y="0"/>
                </a:lnTo>
                <a:lnTo>
                  <a:pt x="1906962" y="3362275"/>
                </a:lnTo>
                <a:lnTo>
                  <a:pt x="0" y="33622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37898" y="4318492"/>
            <a:ext cx="222214" cy="258537"/>
          </a:xfrm>
          <a:custGeom>
            <a:avLst/>
            <a:gdLst/>
            <a:ahLst/>
            <a:cxnLst/>
            <a:rect l="l" t="t" r="r" b="b"/>
            <a:pathLst>
              <a:path w="222214" h="258537">
                <a:moveTo>
                  <a:pt x="0" y="0"/>
                </a:moveTo>
                <a:lnTo>
                  <a:pt x="222214" y="0"/>
                </a:lnTo>
                <a:lnTo>
                  <a:pt x="222214" y="258538"/>
                </a:lnTo>
                <a:lnTo>
                  <a:pt x="0" y="2585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45744" y="3772269"/>
            <a:ext cx="222214" cy="258537"/>
          </a:xfrm>
          <a:custGeom>
            <a:avLst/>
            <a:gdLst/>
            <a:ahLst/>
            <a:cxnLst/>
            <a:rect l="l" t="t" r="r" b="b"/>
            <a:pathLst>
              <a:path w="222214" h="258537">
                <a:moveTo>
                  <a:pt x="0" y="0"/>
                </a:moveTo>
                <a:lnTo>
                  <a:pt x="222214" y="0"/>
                </a:lnTo>
                <a:lnTo>
                  <a:pt x="222214" y="258537"/>
                </a:lnTo>
                <a:lnTo>
                  <a:pt x="0" y="2585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2057400" y="821282"/>
            <a:ext cx="6019800" cy="398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lang="en-US" sz="3200" dirty="0" smtClean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chen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lấn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nhẫn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75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Times New Roman</vt:lpstr>
      <vt:lpstr>Calibri</vt:lpstr>
      <vt:lpstr>Arial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Bright Sun Zoom Virtual Background</dc:title>
  <dc:creator>Admin</dc:creator>
  <cp:lastModifiedBy>Admin</cp:lastModifiedBy>
  <cp:revision>3</cp:revision>
  <dcterms:created xsi:type="dcterms:W3CDTF">2006-08-16T00:00:00Z</dcterms:created>
  <dcterms:modified xsi:type="dcterms:W3CDTF">2024-10-28T06:59:04Z</dcterms:modified>
  <dc:identifier>DAGFtgGcoLs</dc:identifier>
</cp:coreProperties>
</file>