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7423-71D8-44D3-9AA1-8040E154F45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C6128-A707-4842-BCA3-7A13D852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6128-A707-4842-BCA3-7A13D8527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media2.m4a"/><Relationship Id="rId16" Type="http://schemas.microsoft.com/office/2007/relationships/hdphoto" Target="../media/hdphoto2.wdp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microsoft.com/office/2007/relationships/hdphoto" Target="../media/hdphoto4.wdp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audio" Target="../media/media5.m4a"/><Relationship Id="rId16" Type="http://schemas.microsoft.com/office/2007/relationships/hdphoto" Target="../media/hdphoto5.wdp"/><Relationship Id="rId1" Type="http://schemas.microsoft.com/office/2007/relationships/media" Target="../media/media5.m4a"/><Relationship Id="rId6" Type="http://schemas.openxmlformats.org/officeDocument/2006/relationships/audio" Target="../media/media4.m4a"/><Relationship Id="rId11" Type="http://schemas.microsoft.com/office/2007/relationships/hdphoto" Target="../media/hdphoto3.wdp"/><Relationship Id="rId5" Type="http://schemas.microsoft.com/office/2007/relationships/media" Target="../media/media4.m4a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audio" Target="../media/media6.m4a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7.m4a"/><Relationship Id="rId11" Type="http://schemas.openxmlformats.org/officeDocument/2006/relationships/image" Target="../media/image2.png"/><Relationship Id="rId5" Type="http://schemas.microsoft.com/office/2007/relationships/media" Target="../media/media7.m4a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openxmlformats.org/officeDocument/2006/relationships/audio" Target="../media/media4.m4a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" y="20782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782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PHƯỜNG GIA VIÊN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SAO SÁNG 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133" y="1305791"/>
            <a:ext cx="6058170" cy="274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TÌM BÓNG </a:t>
            </a:r>
            <a:r>
              <a:rPr lang="en-US" sz="4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TÔI</a:t>
            </a:r>
            <a:endParaRPr lang="en-US" sz="40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ìm bóng cho tôi-1_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326082"/>
            <a:ext cx="838200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6593" y="26773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THỊ VÂN THANH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Đố các bạn biết tớ là ai_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7252" y="5369460"/>
            <a:ext cx="609600" cy="609600"/>
          </a:xfrm>
          <a:prstGeom prst="rect">
            <a:avLst/>
          </a:prstGeom>
        </p:spPr>
      </p:pic>
      <p:pic>
        <p:nvPicPr>
          <p:cNvPr id="6" name="bạn chọn đúng rồ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28600" y="5107132"/>
            <a:ext cx="609600" cy="609600"/>
          </a:xfrm>
          <a:prstGeom prst="rect">
            <a:avLst/>
          </a:prstGeom>
        </p:spPr>
      </p:pic>
      <p:pic>
        <p:nvPicPr>
          <p:cNvPr id="7" name="bạn chonjsai rò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1121" y="5218704"/>
            <a:ext cx="609600" cy="609600"/>
          </a:xfrm>
          <a:prstGeom prst="rect">
            <a:avLst/>
          </a:prstGeom>
        </p:spPr>
      </p:pic>
      <p:pic>
        <p:nvPicPr>
          <p:cNvPr id="8" name="bạn chonjsai rò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85679" y="5383903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69152" y="5155"/>
            <a:ext cx="3276600" cy="2266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óng khỉ"/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25" r="99844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31" y="-171450"/>
            <a:ext cx="2541442" cy="25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Con khỉ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25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516"/>
            <a:ext cx="2541442" cy="25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con gà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59" y="2495550"/>
            <a:ext cx="3067986" cy="30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con thỏ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51" y="2495550"/>
            <a:ext cx="2846749" cy="284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1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9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11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13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111 -0.01481 L 0.35555 -0.57469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222" y="-279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36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autoRev="1" fill="hold" nodeType="click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3.33333E-6 -2.75394E-6 L -0.01666 -0.53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-266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432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569E-6 L -0.3526 -0.52855 " pathEditMode="relative" rAng="0" ptsTypes="AA" p14:bounceEnd="50000">
                                          <p:cBhvr>
                                            <p:cTn id="32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639" y="-264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43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9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11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13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111 -0.01481 L 0.35555 -0.5746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222" y="-279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36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autoRev="1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3.33333E-6 -2.75394E-6 L -0.01666 -0.53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-266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432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569E-6 L -0.3526 -0.52855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639" y="-264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43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8"/>
            <a:ext cx="9144000" cy="51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bóng vịt"/>
          <p:cNvGrpSpPr/>
          <p:nvPr/>
        </p:nvGrpSpPr>
        <p:grpSpPr>
          <a:xfrm>
            <a:off x="2895600" y="-32497"/>
            <a:ext cx="3352800" cy="2355813"/>
            <a:chOff x="2895600" y="-32497"/>
            <a:chExt cx="3352800" cy="2355813"/>
          </a:xfrm>
        </p:grpSpPr>
        <p:sp>
          <p:nvSpPr>
            <p:cNvPr id="5" name="Oval 4"/>
            <p:cNvSpPr/>
            <p:nvPr/>
          </p:nvSpPr>
          <p:spPr>
            <a:xfrm>
              <a:off x="2895600" y="40099"/>
              <a:ext cx="3352800" cy="2283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2" b="100000" l="977" r="100000"/>
                      </a14:imgEffect>
                      <a14:imgEffect>
                        <a14:artisticGlowEdges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073" y="-32497"/>
              <a:ext cx="2476784" cy="231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on vị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2" b="100000" l="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27786"/>
            <a:ext cx="2476784" cy="231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fil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8200" y="4693219"/>
            <a:ext cx="609600" cy="609600"/>
          </a:xfrm>
          <a:prstGeom prst="rect">
            <a:avLst/>
          </a:prstGeom>
        </p:spPr>
      </p:pic>
      <p:pic>
        <p:nvPicPr>
          <p:cNvPr id="10" name="Đáo ân đúng_1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9993" y="3985643"/>
            <a:ext cx="609600" cy="609600"/>
          </a:xfrm>
          <a:prstGeom prst="rect">
            <a:avLst/>
          </a:prstGeom>
        </p:spPr>
      </p:pic>
      <p:pic>
        <p:nvPicPr>
          <p:cNvPr id="1027" name="cá sấu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19" b="99063" l="938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2296" r="-599" b="25308"/>
          <a:stretch/>
        </p:blipFill>
        <p:spPr bwMode="auto">
          <a:xfrm>
            <a:off x="3048000" y="3022030"/>
            <a:ext cx="3200400" cy="19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ạn chonjsai rò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2544" y="3376043"/>
            <a:ext cx="609600" cy="609600"/>
          </a:xfrm>
          <a:prstGeom prst="rect">
            <a:avLst/>
          </a:prstGeom>
        </p:spPr>
      </p:pic>
      <p:pic>
        <p:nvPicPr>
          <p:cNvPr id="12" name="bạn chonjsai rò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4337" y="2571507"/>
            <a:ext cx="609600" cy="609600"/>
          </a:xfrm>
          <a:prstGeom prst="rect">
            <a:avLst/>
          </a:prstGeom>
        </p:spPr>
      </p:pic>
      <p:pic>
        <p:nvPicPr>
          <p:cNvPr id="1028" name="con bò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76550"/>
            <a:ext cx="25908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5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2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287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287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2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287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225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37"/>
                                </p:stCondLst>
                                <p:childTnLst>
                                  <p:par>
                                    <p:cTn id="1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2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0349E-7 L -0.34167 -0.50201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83" y="-251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43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64" presetClass="path" presetSubtype="0" accel="50000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33333E-6 -5.34115E-7 L 0.33125 -0.5563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63" y="-278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839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4" presetClass="path" presetSubtype="0" accel="50000" fill="remove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30349E-7 L -0.01666 -0.50201 " pathEditMode="relative" rAng="0" ptsTypes="AA" p14:bounceEnd="50000">
                                          <p:cBhvr>
                                            <p:cTn id="40" dur="2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-251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243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2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287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287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2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287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225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37"/>
                                </p:stCondLst>
                                <p:childTnLst>
                                  <p:par>
                                    <p:cTn id="1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2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0349E-7 L -0.34167 -0.50201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83" y="-251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43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64" presetClass="path" presetSubtype="0" accel="50000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33333E-6 -5.34115E-7 L 0.33125 -0.5563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63" y="-278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839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4" presetClass="path" presetSubtype="0" accel="5000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30349E-7 L -0.01666 -0.50201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-251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243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32905"/>
            <a:ext cx="9150927" cy="51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bóng chó"/>
          <p:cNvGrpSpPr/>
          <p:nvPr/>
        </p:nvGrpSpPr>
        <p:grpSpPr>
          <a:xfrm>
            <a:off x="2566554" y="-32905"/>
            <a:ext cx="3429000" cy="2361191"/>
            <a:chOff x="2566554" y="-32905"/>
            <a:chExt cx="3429000" cy="2361191"/>
          </a:xfrm>
        </p:grpSpPr>
        <p:sp>
          <p:nvSpPr>
            <p:cNvPr id="4" name="Rounded Rectangle 3"/>
            <p:cNvSpPr/>
            <p:nvPr/>
          </p:nvSpPr>
          <p:spPr>
            <a:xfrm>
              <a:off x="2566554" y="56637"/>
              <a:ext cx="3429000" cy="22716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-32905"/>
              <a:ext cx="2971800" cy="230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Đố các bạn biết tớ là ai_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90600" y="4171950"/>
            <a:ext cx="609600" cy="609600"/>
          </a:xfrm>
          <a:prstGeom prst="rect">
            <a:avLst/>
          </a:prstGeom>
        </p:spPr>
      </p:pic>
      <p:pic>
        <p:nvPicPr>
          <p:cNvPr id="2052" name="gà 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100000" l="3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74373"/>
            <a:ext cx="2388177" cy="238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ạn chonjsai rò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8200" y="3562350"/>
            <a:ext cx="609600" cy="609600"/>
          </a:xfrm>
          <a:prstGeom prst="rect">
            <a:avLst/>
          </a:prstGeom>
        </p:spPr>
      </p:pic>
      <p:pic>
        <p:nvPicPr>
          <p:cNvPr id="7" name="chó 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74373"/>
            <a:ext cx="2971800" cy="23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é giỏi quá_1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90600" y="2876550"/>
            <a:ext cx="609600" cy="609600"/>
          </a:xfrm>
          <a:prstGeom prst="rect">
            <a:avLst/>
          </a:prstGeom>
        </p:spPr>
      </p:pic>
      <p:pic>
        <p:nvPicPr>
          <p:cNvPr id="2053" name="thỏ 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64" y="2328286"/>
            <a:ext cx="28463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ạn chonjsai rò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75273" y="2111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0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0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906"/>
                                </p:stCondLst>
                                <p:childTnLst>
                                  <p:par>
                                    <p:cTn id="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6906"/>
                                </p:stCondLst>
                                <p:childTnLst>
                                  <p:par>
                                    <p:cTn id="1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906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906"/>
                                </p:stCondLst>
                                <p:childTnLst>
                                  <p:par>
                                    <p:cTn id="2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84378E-6 L -0.35521 -0.49614 " pathEditMode="relative" rAng="0" ptsTypes="AA" p14:bounceEnd="50000">
                                          <p:cBhvr>
                                            <p:cTn id="26" dur="20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60" y="-248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3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74467E-6 L -0.00417 -0.54492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-272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3029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64" presetClass="path" presetSubtype="0" accel="50000" autoRev="1" fill="hold" nodeType="click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1.11111E-6 -3.16147E-6 L 0.31111 -0.52362 " pathEditMode="relative" rAng="0" ptsTypes="AA" p14:bounceEnd="50000">
                                          <p:cBhvr>
                                            <p:cTn id="44" dur="2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56" y="-2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243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0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906"/>
                                </p:stCondLst>
                                <p:childTnLst>
                                  <p:par>
                                    <p:cTn id="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6906"/>
                                </p:stCondLst>
                                <p:childTnLst>
                                  <p:par>
                                    <p:cTn id="1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906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906"/>
                                </p:stCondLst>
                                <p:childTnLst>
                                  <p:par>
                                    <p:cTn id="2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84378E-6 L -0.35521 -0.49614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60" y="-248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3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74467E-6 L -0.00417 -0.54492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-272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3029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64" presetClass="path" presetSubtype="0" accel="50000" autoRev="1" fill="hold" nodeType="click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1.11111E-6 -3.16147E-6 L 0.31111 -0.52362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56" y="-2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243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4"/>
            <a:ext cx="9144000" cy="51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27</Words>
  <Application>Microsoft Office PowerPoint</Application>
  <PresentationFormat>On-screen Show (16:9)</PresentationFormat>
  <Paragraphs>6</Paragraphs>
  <Slides>5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2006-08-16T00:00:00Z</dcterms:created>
  <dcterms:modified xsi:type="dcterms:W3CDTF">2025-12-14T12:37:28Z</dcterms:modified>
</cp:coreProperties>
</file>