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56" r:id="rId4"/>
    <p:sldId id="258" r:id="rId5"/>
    <p:sldId id="261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96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9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0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4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46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07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3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45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4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15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D20-BCE3-4482-BE8E-14052AB110F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31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47D20-BCE3-4482-BE8E-14052AB110F7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CC15A-1FCC-4A6F-B82F-662A44877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3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67" b="86875" l="0" r="99844">
                        <a14:foregroundMark x1="81563" y1="42292" x2="81563" y2="42292"/>
                        <a14:foregroundMark x1="80625" y1="62917" x2="80625" y2="62917"/>
                        <a14:foregroundMark x1="81563" y1="59792" x2="81563" y2="59792"/>
                        <a14:foregroundMark x1="15000" y1="71875" x2="15000" y2="71875"/>
                        <a14:backgroundMark x1="30938" y1="20833" x2="30938" y2="20833"/>
                        <a14:backgroundMark x1="36406" y1="21875" x2="36406" y2="21875"/>
                        <a14:backgroundMark x1="37500" y1="21875" x2="37500" y2="21875"/>
                        <a14:backgroundMark x1="37500" y1="21875" x2="37500" y2="21875"/>
                        <a14:backgroundMark x1="36094" y1="26875" x2="36094" y2="26875"/>
                        <a14:backgroundMark x1="36094" y1="28958" x2="36094" y2="28958"/>
                        <a14:backgroundMark x1="36094" y1="31042" x2="36094" y2="31042"/>
                        <a14:backgroundMark x1="35156" y1="33750" x2="35156" y2="33750"/>
                        <a14:backgroundMark x1="20625" y1="15000" x2="20625" y2="15000"/>
                        <a14:backgroundMark x1="13125" y1="15000" x2="13125" y2="15000"/>
                        <a14:backgroundMark x1="6875" y1="21042" x2="6875" y2="21042"/>
                        <a14:backgroundMark x1="5625" y1="24792" x2="5625" y2="24792"/>
                        <a14:backgroundMark x1="6094" y1="27708" x2="6094" y2="27708"/>
                        <a14:backgroundMark x1="5938" y1="33750" x2="5938" y2="33750"/>
                        <a14:backgroundMark x1="5625" y1="35625" x2="5625" y2="35625"/>
                        <a14:backgroundMark x1="5469" y1="39167" x2="5469" y2="39167"/>
                        <a14:backgroundMark x1="3594" y1="44167" x2="3594" y2="44167"/>
                        <a14:backgroundMark x1="3906" y1="48333" x2="3906" y2="48333"/>
                        <a14:backgroundMark x1="4531" y1="51667" x2="4531" y2="51667"/>
                        <a14:backgroundMark x1="7969" y1="50417" x2="7969" y2="50417"/>
                        <a14:backgroundMark x1="6563" y1="49583" x2="5938" y2="48125"/>
                        <a14:backgroundMark x1="3438" y1="42917" x2="3438" y2="41875"/>
                        <a14:backgroundMark x1="5156" y1="28542" x2="5156" y2="28542"/>
                        <a14:backgroundMark x1="3125" y1="22292" x2="3125" y2="22292"/>
                        <a14:backgroundMark x1="2656" y1="21042" x2="2656" y2="21042"/>
                        <a14:backgroundMark x1="3438" y1="19167" x2="3438" y2="19167"/>
                        <a14:backgroundMark x1="4063" y1="17083" x2="4063" y2="17083"/>
                        <a14:backgroundMark x1="4063" y1="16250" x2="4063" y2="16250"/>
                        <a14:backgroundMark x1="5469" y1="15625" x2="5469" y2="15625"/>
                        <a14:backgroundMark x1="10938" y1="21042" x2="10938" y2="21042"/>
                        <a14:backgroundMark x1="11406" y1="23750" x2="11406" y2="23750"/>
                        <a14:backgroundMark x1="10938" y1="26875" x2="10938" y2="26875"/>
                        <a14:backgroundMark x1="9375" y1="31042" x2="9375" y2="31042"/>
                        <a14:backgroundMark x1="9375" y1="33125" x2="9375" y2="33125"/>
                        <a14:backgroundMark x1="9375" y1="34792" x2="9375" y2="34792"/>
                        <a14:backgroundMark x1="3594" y1="30833" x2="3594" y2="30833"/>
                        <a14:backgroundMark x1="2656" y1="30208" x2="2656" y2="30208"/>
                        <a14:backgroundMark x1="2344" y1="30417" x2="2344" y2="30417"/>
                        <a14:backgroundMark x1="938" y1="32917" x2="938" y2="32917"/>
                        <a14:backgroundMark x1="12500" y1="27083" x2="12500" y2="27083"/>
                        <a14:backgroundMark x1="17969" y1="22292" x2="17969" y2="22292"/>
                        <a14:backgroundMark x1="19531" y1="19792" x2="19531" y2="19792"/>
                        <a14:backgroundMark x1="19531" y1="19792" x2="19531" y2="19792"/>
                        <a14:backgroundMark x1="26406" y1="22292" x2="26406" y2="22292"/>
                        <a14:backgroundMark x1="26563" y1="22292" x2="26563" y2="22292"/>
                        <a14:backgroundMark x1="29063" y1="27708" x2="29063" y2="27708"/>
                        <a14:backgroundMark x1="29531" y1="31042" x2="29531" y2="31042"/>
                        <a14:backgroundMark x1="30625" y1="32917" x2="30625" y2="32917"/>
                        <a14:backgroundMark x1="32656" y1="33125" x2="32656" y2="33125"/>
                        <a14:backgroundMark x1="34531" y1="37083" x2="34531" y2="37083"/>
                        <a14:backgroundMark x1="34375" y1="39792" x2="34375" y2="39792"/>
                        <a14:backgroundMark x1="40469" y1="33125" x2="40469" y2="33125"/>
                        <a14:backgroundMark x1="42500" y1="31458" x2="42500" y2="31458"/>
                        <a14:backgroundMark x1="43594" y1="29167" x2="43594" y2="29167"/>
                        <a14:backgroundMark x1="45156" y1="24375" x2="45625" y2="23542"/>
                        <a14:backgroundMark x1="46563" y1="21458" x2="46563" y2="21458"/>
                        <a14:backgroundMark x1="47031" y1="17708" x2="47031" y2="17708"/>
                        <a14:backgroundMark x1="46563" y1="16458" x2="46563" y2="16458"/>
                        <a14:backgroundMark x1="44531" y1="15000" x2="44531" y2="15000"/>
                        <a14:backgroundMark x1="43906" y1="15000" x2="43906" y2="15000"/>
                        <a14:backgroundMark x1="39375" y1="15625" x2="39375" y2="15625"/>
                        <a14:backgroundMark x1="39063" y1="15833" x2="39063" y2="15833"/>
                        <a14:backgroundMark x1="33125" y1="16458" x2="33125" y2="16458"/>
                        <a14:backgroundMark x1="32500" y1="17083" x2="32500" y2="17083"/>
                        <a14:backgroundMark x1="30156" y1="16458" x2="30156" y2="16458"/>
                        <a14:backgroundMark x1="27031" y1="15833" x2="27031" y2="15833"/>
                        <a14:backgroundMark x1="26094" y1="15208" x2="26094" y2="15208"/>
                        <a14:backgroundMark x1="26094" y1="15208" x2="26094" y2="15208"/>
                        <a14:backgroundMark x1="18594" y1="15000" x2="18594" y2="15000"/>
                        <a14:backgroundMark x1="18594" y1="15000" x2="18594" y2="15000"/>
                        <a14:backgroundMark x1="17969" y1="14792" x2="17969" y2="14792"/>
                        <a14:backgroundMark x1="14531" y1="16458" x2="14531" y2="16458"/>
                        <a14:backgroundMark x1="14531" y1="16458" x2="15625" y2="15625"/>
                        <a14:backgroundMark x1="19844" y1="16458" x2="19844" y2="16458"/>
                        <a14:backgroundMark x1="23594" y1="21667" x2="23594" y2="21667"/>
                        <a14:backgroundMark x1="24063" y1="23542" x2="24063" y2="23542"/>
                        <a14:backgroundMark x1="26563" y1="25000" x2="26563" y2="25000"/>
                        <a14:backgroundMark x1="27500" y1="27708" x2="27500" y2="27708"/>
                        <a14:backgroundMark x1="28906" y1="28958" x2="28906" y2="28958"/>
                        <a14:backgroundMark x1="31563" y1="26875" x2="31563" y2="26875"/>
                        <a14:backgroundMark x1="33125" y1="25208" x2="33125" y2="25208"/>
                        <a14:backgroundMark x1="34375" y1="23750" x2="34375" y2="23750"/>
                        <a14:backgroundMark x1="39844" y1="23542" x2="39844" y2="23542"/>
                        <a14:backgroundMark x1="39844" y1="23542" x2="39844" y2="23542"/>
                        <a14:backgroundMark x1="40156" y1="24167" x2="40156" y2="24167"/>
                        <a14:backgroundMark x1="40938" y1="25625" x2="40938" y2="25625"/>
                        <a14:backgroundMark x1="39375" y1="30417" x2="39375" y2="30417"/>
                        <a14:backgroundMark x1="38125" y1="34375" x2="38125" y2="34375"/>
                        <a14:backgroundMark x1="38125" y1="34375" x2="38125" y2="34375"/>
                        <a14:backgroundMark x1="37031" y1="35000" x2="37031" y2="35000"/>
                        <a14:backgroundMark x1="30469" y1="34375" x2="30469" y2="34375"/>
                        <a14:backgroundMark x1="30469" y1="34375" x2="30469" y2="34375"/>
                        <a14:backgroundMark x1="27500" y1="29583" x2="27500" y2="29583"/>
                        <a14:backgroundMark x1="25625" y1="26458" x2="25625" y2="26458"/>
                        <a14:backgroundMark x1="24844" y1="24792" x2="24844" y2="24792"/>
                        <a14:backgroundMark x1="24375" y1="23542" x2="24375" y2="23542"/>
                        <a14:backgroundMark x1="51406" y1="26250" x2="51406" y2="26250"/>
                        <a14:backgroundMark x1="51406" y1="26250" x2="51406" y2="26250"/>
                        <a14:backgroundMark x1="51406" y1="26250" x2="51406" y2="26250"/>
                        <a14:backgroundMark x1="55469" y1="25833" x2="55469" y2="25833"/>
                        <a14:backgroundMark x1="56094" y1="25208" x2="56094" y2="25208"/>
                        <a14:backgroundMark x1="54375" y1="21667" x2="54375" y2="21667"/>
                        <a14:backgroundMark x1="53438" y1="18333" x2="53438" y2="18333"/>
                        <a14:backgroundMark x1="53125" y1="18125" x2="53125" y2="18125"/>
                        <a14:backgroundMark x1="53125" y1="18125" x2="53125" y2="18125"/>
                        <a14:backgroundMark x1="53125" y1="18125" x2="53125" y2="18125"/>
                        <a14:backgroundMark x1="55156" y1="20833" x2="55156" y2="20833"/>
                        <a14:backgroundMark x1="57344" y1="25625" x2="57344" y2="25625"/>
                        <a14:backgroundMark x1="57656" y1="26458" x2="57656" y2="26458"/>
                        <a14:backgroundMark x1="60156" y1="33750" x2="60156" y2="33750"/>
                        <a14:backgroundMark x1="60625" y1="35833" x2="60625" y2="35833"/>
                        <a14:backgroundMark x1="61094" y1="38333" x2="61094" y2="38333"/>
                        <a14:backgroundMark x1="62344" y1="42500" x2="62344" y2="42500"/>
                        <a14:backgroundMark x1="62344" y1="42917" x2="62656" y2="41458"/>
                        <a14:backgroundMark x1="61875" y1="29167" x2="61875" y2="29167"/>
                        <a14:backgroundMark x1="63906" y1="25000" x2="63906" y2="25000"/>
                        <a14:backgroundMark x1="65000" y1="23125" x2="65000" y2="23125"/>
                        <a14:backgroundMark x1="65625" y1="22500" x2="65625" y2="22500"/>
                        <a14:backgroundMark x1="68125" y1="21667" x2="68125" y2="21667"/>
                        <a14:backgroundMark x1="71875" y1="21042" x2="71875" y2="21042"/>
                        <a14:backgroundMark x1="74531" y1="19583" x2="74531" y2="19583"/>
                        <a14:backgroundMark x1="76875" y1="17500" x2="76875" y2="17500"/>
                        <a14:backgroundMark x1="81094" y1="17083" x2="82344" y2="17083"/>
                        <a14:backgroundMark x1="84063" y1="17083" x2="84063" y2="17083"/>
                        <a14:backgroundMark x1="86875" y1="18958" x2="87500" y2="19167"/>
                        <a14:backgroundMark x1="90156" y1="21042" x2="90156" y2="21042"/>
                        <a14:backgroundMark x1="90156" y1="21042" x2="90156" y2="21042"/>
                        <a14:backgroundMark x1="92344" y1="21458" x2="92344" y2="21458"/>
                        <a14:backgroundMark x1="93906" y1="21042" x2="93906" y2="21042"/>
                        <a14:backgroundMark x1="94063" y1="21042" x2="94063" y2="21042"/>
                        <a14:backgroundMark x1="98906" y1="21458" x2="98906" y2="21458"/>
                        <a14:backgroundMark x1="99375" y1="21458" x2="97031" y2="29167"/>
                        <a14:backgroundMark x1="97031" y1="28125" x2="97031" y2="28125"/>
                        <a14:backgroundMark x1="96875" y1="29167" x2="96875" y2="29167"/>
                        <a14:backgroundMark x1="93906" y1="35833" x2="93906" y2="35833"/>
                        <a14:backgroundMark x1="93906" y1="36875" x2="93906" y2="36875"/>
                        <a14:backgroundMark x1="94063" y1="37500" x2="94063" y2="37500"/>
                        <a14:backgroundMark x1="95469" y1="39792" x2="95469" y2="39792"/>
                        <a14:backgroundMark x1="97344" y1="44792" x2="97344" y2="44792"/>
                        <a14:backgroundMark x1="97969" y1="47083" x2="97969" y2="47083"/>
                        <a14:backgroundMark x1="97656" y1="50208" x2="97656" y2="49167"/>
                        <a14:backgroundMark x1="96406" y1="50208" x2="96406" y2="50208"/>
                        <a14:backgroundMark x1="94844" y1="50833" x2="94844" y2="50833"/>
                        <a14:backgroundMark x1="92500" y1="51875" x2="92500" y2="51875"/>
                        <a14:backgroundMark x1="97031" y1="48958" x2="97031" y2="48958"/>
                        <a14:backgroundMark x1="98438" y1="44792" x2="98438" y2="44792"/>
                        <a14:backgroundMark x1="97656" y1="36875" x2="97656" y2="36875"/>
                        <a14:backgroundMark x1="97031" y1="33542" x2="97031" y2="33542"/>
                        <a14:backgroundMark x1="97031" y1="33542" x2="97031" y2="33542"/>
                        <a14:backgroundMark x1="97031" y1="33542" x2="97031" y2="33542"/>
                        <a14:backgroundMark x1="95625" y1="31875" x2="95625" y2="31875"/>
                        <a14:backgroundMark x1="90156" y1="27708" x2="90156" y2="27708"/>
                        <a14:backgroundMark x1="89375" y1="26250" x2="89375" y2="26250"/>
                        <a14:backgroundMark x1="89375" y1="26250" x2="89375" y2="26250"/>
                        <a14:backgroundMark x1="89375" y1="26250" x2="89375" y2="26250"/>
                        <a14:backgroundMark x1="89375" y1="26250" x2="89375" y2="26250"/>
                        <a14:backgroundMark x1="89375" y1="26250" x2="89375" y2="26250"/>
                        <a14:backgroundMark x1="88125" y1="24167" x2="88125" y2="24167"/>
                        <a14:backgroundMark x1="91563" y1="20208" x2="91563" y2="20208"/>
                        <a14:backgroundMark x1="96406" y1="16250" x2="96406" y2="16250"/>
                        <a14:backgroundMark x1="97031" y1="15000" x2="97031" y2="15000"/>
                        <a14:backgroundMark x1="97031" y1="15000" x2="97031" y2="15000"/>
                        <a14:backgroundMark x1="93906" y1="15000" x2="93906" y2="15000"/>
                        <a14:backgroundMark x1="93125" y1="15000" x2="93125" y2="15000"/>
                        <a14:backgroundMark x1="90625" y1="14167" x2="90625" y2="14167"/>
                        <a14:backgroundMark x1="90000" y1="14167" x2="90000" y2="14167"/>
                        <a14:backgroundMark x1="89063" y1="13750" x2="89063" y2="13750"/>
                        <a14:backgroundMark x1="82500" y1="12500" x2="82500" y2="12500"/>
                        <a14:backgroundMark x1="68125" y1="12500" x2="68125" y2="12500"/>
                        <a14:backgroundMark x1="67344" y1="13750" x2="67344" y2="13750"/>
                        <a14:backgroundMark x1="64844" y1="16875" x2="64844" y2="16875"/>
                        <a14:backgroundMark x1="61875" y1="18125" x2="61875" y2="18125"/>
                        <a14:backgroundMark x1="60469" y1="18125" x2="60469" y2="18125"/>
                        <a14:backgroundMark x1="55937" y1="16875" x2="55937" y2="16875"/>
                        <a14:backgroundMark x1="53594" y1="16458" x2="53594" y2="16458"/>
                        <a14:backgroundMark x1="53594" y1="16458" x2="53594" y2="16458"/>
                        <a14:backgroundMark x1="55625" y1="19583" x2="55625" y2="19583"/>
                        <a14:backgroundMark x1="55625" y1="24792" x2="55625" y2="24792"/>
                        <a14:backgroundMark x1="54063" y1="28333" x2="54063" y2="28333"/>
                        <a14:backgroundMark x1="54063" y1="29583" x2="54063" y2="29583"/>
                        <a14:backgroundMark x1="56875" y1="31875" x2="57656" y2="31458"/>
                        <a14:backgroundMark x1="57656" y1="31458" x2="59062" y2="29167"/>
                        <a14:backgroundMark x1="63125" y1="29167" x2="63125" y2="29167"/>
                        <a14:backgroundMark x1="65000" y1="34167" x2="65000" y2="34167"/>
                        <a14:backgroundMark x1="68438" y1="31875" x2="69063" y2="31042"/>
                        <a14:backgroundMark x1="70625" y1="28958" x2="70625" y2="28958"/>
                        <a14:backgroundMark x1="71094" y1="26875" x2="71094" y2="26875"/>
                        <a14:backgroundMark x1="72656" y1="25833" x2="73594" y2="25625"/>
                        <a14:backgroundMark x1="76406" y1="24375" x2="76406" y2="24375"/>
                        <a14:backgroundMark x1="77656" y1="22917" x2="78438" y2="22917"/>
                        <a14:backgroundMark x1="83906" y1="22292" x2="83906" y2="22292"/>
                        <a14:backgroundMark x1="84844" y1="22292" x2="84844" y2="22292"/>
                        <a14:backgroundMark x1="86094" y1="28333" x2="86094" y2="28333"/>
                        <a14:backgroundMark x1="87500" y1="28958" x2="87500" y2="28958"/>
                        <a14:backgroundMark x1="89531" y1="31875" x2="89531" y2="31875"/>
                        <a14:backgroundMark x1="89844" y1="35000" x2="89844" y2="35000"/>
                        <a14:backgroundMark x1="90000" y1="35625" x2="90000" y2="35625"/>
                        <a14:backgroundMark x1="91094" y1="41667" x2="91094" y2="41667"/>
                        <a14:backgroundMark x1="91406" y1="28542" x2="91406" y2="28542"/>
                        <a14:backgroundMark x1="90938" y1="27083" x2="90938" y2="27083"/>
                        <a14:backgroundMark x1="70156" y1="18958" x2="70156" y2="18958"/>
                        <a14:backgroundMark x1="69375" y1="16875" x2="69375" y2="16875"/>
                        <a14:backgroundMark x1="69531" y1="15625" x2="69531" y2="15625"/>
                        <a14:backgroundMark x1="73594" y1="15208" x2="73594" y2="15208"/>
                        <a14:backgroundMark x1="73594" y1="15208" x2="73594" y2="15208"/>
                        <a14:backgroundMark x1="63594" y1="38333" x2="64844" y2="37083"/>
                        <a14:backgroundMark x1="65625" y1="36458" x2="65625" y2="36458"/>
                        <a14:backgroundMark x1="67969" y1="33750" x2="67969" y2="33750"/>
                        <a14:backgroundMark x1="70156" y1="33125" x2="71094" y2="32500"/>
                        <a14:backgroundMark x1="65625" y1="38333" x2="65625" y2="38333"/>
                        <a14:backgroundMark x1="64531" y1="49583" x2="65469" y2="48542"/>
                        <a14:backgroundMark x1="65938" y1="50208" x2="65938" y2="50208"/>
                        <a14:backgroundMark x1="32031" y1="46458" x2="32031" y2="46458"/>
                        <a14:backgroundMark x1="32344" y1="54167" x2="32344" y2="54167"/>
                        <a14:backgroundMark x1="92969" y1="58125" x2="92969" y2="58125"/>
                        <a14:backgroundMark x1="96406" y1="60208" x2="96406" y2="60208"/>
                        <a14:backgroundMark x1="96563" y1="60208" x2="96563" y2="60208"/>
                        <a14:backgroundMark x1="95938" y1="62292" x2="95938" y2="61458"/>
                        <a14:backgroundMark x1="63125" y1="58125" x2="63906" y2="57083"/>
                        <a14:backgroundMark x1="63906" y1="58542" x2="63906" y2="58542"/>
                        <a14:backgroundMark x1="62969" y1="61875" x2="63125" y2="61042"/>
                        <a14:backgroundMark x1="63438" y1="63125" x2="63438" y2="63125"/>
                        <a14:backgroundMark x1="63906" y1="66458" x2="63906" y2="66458"/>
                        <a14:backgroundMark x1="64375" y1="67500" x2="64375" y2="67500"/>
                        <a14:backgroundMark x1="66094" y1="62917" x2="66094" y2="62917"/>
                        <a14:backgroundMark x1="63438" y1="56250" x2="63438" y2="56250"/>
                        <a14:backgroundMark x1="33125" y1="61667" x2="33125" y2="61667"/>
                        <a14:backgroundMark x1="33906" y1="60208" x2="33906" y2="60208"/>
                        <a14:backgroundMark x1="32344" y1="54792" x2="32344" y2="54792"/>
                        <a14:backgroundMark x1="32500" y1="58333" x2="32500" y2="58333"/>
                        <a14:backgroundMark x1="34531" y1="63542" x2="34531" y2="63542"/>
                        <a14:backgroundMark x1="33906" y1="64375" x2="33906" y2="64375"/>
                        <a14:backgroundMark x1="6406" y1="61667" x2="6406" y2="61667"/>
                        <a14:backgroundMark x1="6563" y1="59792" x2="6563" y2="59792"/>
                        <a14:backgroundMark x1="3906" y1="56458" x2="3906" y2="5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227" b="12728"/>
          <a:stretch/>
        </p:blipFill>
        <p:spPr bwMode="auto">
          <a:xfrm>
            <a:off x="1530927" y="3581400"/>
            <a:ext cx="6082145" cy="343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1409700"/>
            <a:ext cx="7467600" cy="4038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8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DÁN TRANG TRÍ NGÔI NHÀ TỪ CỐC GIẤY</a:t>
            </a:r>
            <a:endParaRPr lang="en-US" sz="38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8073" y="0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UBND PHƯỜNG GIA VIÊN</a:t>
            </a:r>
          </a:p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200" b="1">
                <a:latin typeface="Times New Roman" pitchFamily="18" charset="0"/>
                <a:cs typeface="Times New Roman" pitchFamily="18" charset="0"/>
              </a:rPr>
              <a:t>SAO SÁNG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8371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2ABA819-5610-CD85-0D50-D21D53DDD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856"/>
            <a:ext cx="9144000" cy="6871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76D656-7D9F-5690-1E93-68FFE1782B0E}"/>
              </a:ext>
            </a:extLst>
          </p:cNvPr>
          <p:cNvSpPr txBox="1"/>
          <p:nvPr/>
        </p:nvSpPr>
        <p:spPr>
          <a:xfrm>
            <a:off x="533400" y="76200"/>
            <a:ext cx="822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MỤC ĐÍCH – YÊU CẦU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F00CAE-588F-F048-8C1B-F2D5CE57ED41}"/>
              </a:ext>
            </a:extLst>
          </p:cNvPr>
          <p:cNvGrpSpPr/>
          <p:nvPr/>
        </p:nvGrpSpPr>
        <p:grpSpPr>
          <a:xfrm>
            <a:off x="420252" y="1625790"/>
            <a:ext cx="2452255" cy="5016758"/>
            <a:chOff x="228600" y="1593273"/>
            <a:chExt cx="2452255" cy="5016758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BEF0DB76-23BC-6BC2-7500-3A8D281CC1A5}"/>
                </a:ext>
              </a:extLst>
            </p:cNvPr>
            <p:cNvSpPr/>
            <p:nvPr/>
          </p:nvSpPr>
          <p:spPr>
            <a:xfrm>
              <a:off x="228600" y="1600200"/>
              <a:ext cx="2438400" cy="4724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F4C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b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EEF1C4-A2B8-5243-A1C8-145ACC7B08EC}"/>
                </a:ext>
              </a:extLst>
            </p:cNvPr>
            <p:cNvSpPr txBox="1"/>
            <p:nvPr/>
          </p:nvSpPr>
          <p:spPr>
            <a:xfrm>
              <a:off x="318655" y="1593273"/>
              <a:ext cx="2362200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cỏ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b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2BAF6B-4138-4E6B-B8FA-370C8D6C2C96}"/>
              </a:ext>
            </a:extLst>
          </p:cNvPr>
          <p:cNvGrpSpPr/>
          <p:nvPr/>
        </p:nvGrpSpPr>
        <p:grpSpPr>
          <a:xfrm>
            <a:off x="3435926" y="1725080"/>
            <a:ext cx="2452255" cy="5016758"/>
            <a:chOff x="228600" y="1593273"/>
            <a:chExt cx="2452255" cy="5016758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12666CA9-8DCB-C89C-94B5-B754403276EF}"/>
                </a:ext>
              </a:extLst>
            </p:cNvPr>
            <p:cNvSpPr/>
            <p:nvPr/>
          </p:nvSpPr>
          <p:spPr>
            <a:xfrm>
              <a:off x="228600" y="1600200"/>
              <a:ext cx="2438400" cy="4724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F4C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b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147DD2-8CC3-1CD9-E4A1-6ABCDB13420C}"/>
                </a:ext>
              </a:extLst>
            </p:cNvPr>
            <p:cNvSpPr txBox="1"/>
            <p:nvPr/>
          </p:nvSpPr>
          <p:spPr>
            <a:xfrm>
              <a:off x="242455" y="1593273"/>
              <a:ext cx="2438400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lang="en-U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….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che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</a:p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B4C536-66AC-CF81-5B61-DA570D436284}"/>
              </a:ext>
            </a:extLst>
          </p:cNvPr>
          <p:cNvGrpSpPr/>
          <p:nvPr/>
        </p:nvGrpSpPr>
        <p:grpSpPr>
          <a:xfrm>
            <a:off x="6333837" y="1736436"/>
            <a:ext cx="2452255" cy="4731327"/>
            <a:chOff x="228600" y="1593273"/>
            <a:chExt cx="2452255" cy="4731327"/>
          </a:xfrm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44532A4A-08FA-E013-6FA4-B8E506CFBB64}"/>
                </a:ext>
              </a:extLst>
            </p:cNvPr>
            <p:cNvSpPr/>
            <p:nvPr/>
          </p:nvSpPr>
          <p:spPr>
            <a:xfrm>
              <a:off x="228600" y="1600200"/>
              <a:ext cx="2438400" cy="4724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F4C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br>
                <a: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51C5869-BADA-D68E-EA0F-94A44C244D87}"/>
                </a:ext>
              </a:extLst>
            </p:cNvPr>
            <p:cNvSpPr txBox="1"/>
            <p:nvPr/>
          </p:nvSpPr>
          <p:spPr>
            <a:xfrm>
              <a:off x="318655" y="1593273"/>
              <a:ext cx="2362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38195E3-9CD1-90CE-D3EB-B0C749CAEA2A}"/>
              </a:ext>
            </a:extLst>
          </p:cNvPr>
          <p:cNvSpPr txBox="1"/>
          <p:nvPr/>
        </p:nvSpPr>
        <p:spPr>
          <a:xfrm>
            <a:off x="6465455" y="1988764"/>
            <a:ext cx="2168236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spcAft>
                <a:spcPts val="1000"/>
              </a:spcAft>
              <a:buNone/>
            </a:pPr>
            <a:r>
              <a:rPr lang="en-US" sz="20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 </a:t>
            </a:r>
            <a:r>
              <a:rPr lang="en-US" sz="2000" b="1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endParaRPr lang="en-US" sz="2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-Thông qua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quí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757512"/>
            <a:ext cx="8229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BÉ XÂY NHÀ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9" b="89967" l="0" r="97619">
                        <a14:backgroundMark x1="30952" y1="19732" x2="30952" y2="19732"/>
                        <a14:backgroundMark x1="57143" y1="17726" x2="57143" y2="17726"/>
                        <a14:backgroundMark x1="57738" y1="17726" x2="57738" y2="17726"/>
                        <a14:backgroundMark x1="66667" y1="14047" x2="66667" y2="14047"/>
                        <a14:backgroundMark x1="75000" y1="12375" x2="75000" y2="12375"/>
                        <a14:backgroundMark x1="76190" y1="13043" x2="76190" y2="13043"/>
                        <a14:backgroundMark x1="74405" y1="19398" x2="74405" y2="19398"/>
                        <a14:backgroundMark x1="69643" y1="23746" x2="69643" y2="23746"/>
                        <a14:backgroundMark x1="55357" y1="26087" x2="55357" y2="26087"/>
                        <a14:backgroundMark x1="22024" y1="26087" x2="20833" y2="22742"/>
                        <a14:backgroundMark x1="17857" y1="19398" x2="17857" y2="19398"/>
                        <a14:backgroundMark x1="2381" y1="8696" x2="2381" y2="8696"/>
                        <a14:backgroundMark x1="4167" y1="6355" x2="4167" y2="6355"/>
                        <a14:backgroundMark x1="8333" y1="5686" x2="8333" y2="5686"/>
                        <a14:backgroundMark x1="22024" y1="11037" x2="22024" y2="11037"/>
                        <a14:backgroundMark x1="30952" y1="12040" x2="30952" y2="12040"/>
                        <a14:backgroundMark x1="35119" y1="12375" x2="35119" y2="12375"/>
                        <a14:backgroundMark x1="39881" y1="12375" x2="39881" y2="12375"/>
                        <a14:backgroundMark x1="45833" y1="10702" x2="45833" y2="10702"/>
                        <a14:backgroundMark x1="51786" y1="10033" x2="51786" y2="10033"/>
                        <a14:backgroundMark x1="22024" y1="34448" x2="22024" y2="34448"/>
                        <a14:backgroundMark x1="42262" y1="33779" x2="42262" y2="33779"/>
                        <a14:backgroundMark x1="54167" y1="38796" x2="54167" y2="38796"/>
                        <a14:backgroundMark x1="4762" y1="30435" x2="4762" y2="30435"/>
                        <a14:backgroundMark x1="7738" y1="40803" x2="7738" y2="40803"/>
                        <a14:backgroundMark x1="8333" y1="55853" x2="8333" y2="55853"/>
                        <a14:backgroundMark x1="4167" y1="56856" x2="4167" y2="56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09800"/>
            <a:ext cx="2628900" cy="451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10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564" y="2048"/>
            <a:ext cx="8229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XEM PHIM</a:t>
            </a:r>
          </a:p>
        </p:txBody>
      </p:sp>
      <p:pic>
        <p:nvPicPr>
          <p:cNvPr id="4" name="ngôi nhà cốc giấy- c Tha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5" y="685800"/>
            <a:ext cx="9211734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5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564" y="56723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NGÔI NHÀ ĐÁNG YÊU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4609"/>
            <a:ext cx="9143998" cy="611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87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564" y="56723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DÁN TRANG TRÍ NGÔI NHÀ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576"/>
          <a:stretch/>
        </p:blipFill>
        <p:spPr bwMode="auto">
          <a:xfrm>
            <a:off x="1" y="778464"/>
            <a:ext cx="9144000" cy="607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85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2564" y="56723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NGÔI NHÀ HẠNH PHÚC</a:t>
            </a:r>
          </a:p>
        </p:txBody>
      </p:sp>
      <p:pic>
        <p:nvPicPr>
          <p:cNvPr id="4" name="(8) Nha Cua Tôi- Nhạc thiếu nhi- Thỏ nhí TV - YouTube (mp3cut.net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5905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0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2E7871-2EBA-2A63-EDCA-97F5D80B5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3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06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239</Words>
  <Application>Microsoft Office PowerPoint</Application>
  <PresentationFormat>On-screen Show (4:3)</PresentationFormat>
  <Paragraphs>27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SS5</cp:lastModifiedBy>
  <cp:revision>15</cp:revision>
  <dcterms:created xsi:type="dcterms:W3CDTF">2025-11-23T10:24:17Z</dcterms:created>
  <dcterms:modified xsi:type="dcterms:W3CDTF">2025-11-24T10:05:31Z</dcterms:modified>
</cp:coreProperties>
</file>