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7" r:id="rId4"/>
    <p:sldId id="278" r:id="rId5"/>
    <p:sldId id="279" r:id="rId6"/>
    <p:sldId id="280" r:id="rId7"/>
    <p:sldId id="282" r:id="rId8"/>
    <p:sldId id="283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1E50-35E1-66A1-A7FA-97139E51B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228CD-C4DE-8D3B-A6E0-5EDC1F18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56421-3110-BC70-A01C-B4FFE99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DA89-5B56-9938-F5B9-2ED9E22E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8477-0F64-52FB-A181-B58E1B0B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F70A-4A4F-6B51-BD8F-CAC6CB06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62B2A-59EA-1AAB-5320-930CC1EC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1057-D93E-E223-CFC6-8C930D03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A90D-7542-35F8-72A4-EDC3FDD0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E753-6DA6-4150-CA3D-8ACA1022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6E72F-09F7-2A2C-28BE-3D934282C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D235-5F2C-F41A-7914-1B07CA1C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02BC3-F1B5-AB19-A969-7A5E0F6A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934A8-864C-84D8-37FF-17132E43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21E4-470F-DC11-34D3-3360EA21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79E2-5350-4826-F070-AD942FC3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8A0D-48D9-C3F8-6E26-7ABBEC2D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A17C-D1FE-A098-BB28-D720D8BA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A939-D620-B2C4-0D37-6F06BCE8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59B8-FC92-38E9-8159-8EBD3D6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FA59-ECD4-5344-90F6-A2FD417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4F67-0139-876F-E3DF-2576063B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4D3B-F020-A95C-A276-4244D500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D0CE5-9FD1-F82C-67BB-BD3439BA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A860-3CB5-33AB-8EC1-8AA288C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B41C-E80D-B9F3-0DC6-0DF3D9A3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C8EA-1EAA-FCBC-1266-A4A421158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9A4EC-50EB-D3C9-DAA5-420056E2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1023-6224-05E6-AE4A-A6DF8761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DC8D-4B66-1394-5C64-CF3D99AA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C00F-A866-62EC-D51C-03AB0434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21BD-DBC4-4D1D-F3AA-D75483FD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A1B3-0BD8-3E20-A1C5-2F44C8702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3A01-E238-320A-0274-76D6B73E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BC043-3725-61B6-677C-4397C5A73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2C775-D9A1-B4F5-3469-437771F6F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2A536-8B32-9940-22D7-CF6F9A6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70BDD-4264-21B2-FCB6-AC6C7CD0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8AB6C-7A30-F8DA-C0B2-0A7F8852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7FCD-A13A-99B2-6578-8B84F254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15848-A845-27EF-C55D-532A384E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F405-3B52-9A38-81EA-3A49960E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ACF1-1D1F-0992-C68C-F6455FAC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5E4A5-0B6B-DDC0-A8A4-915F9E43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72A5B-7257-EA38-A94C-91929EB3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1DF1A-A6F1-B6AE-3991-54224419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2B46-07E2-CE5C-C1E5-F5444286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927B4-AE73-0F5A-E822-AB227B26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4EF47-2117-1C0F-A70D-90D838DFD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141AF-8A9E-CC4D-0284-803FB178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75DD-C430-7764-2DC1-3106EAE7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9654B-1A83-E83D-DDEA-D1E5ABC3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6240-0F86-4BFF-7982-901EDDBA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15245-0289-B931-6FD6-CA1A31B9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66BE7-936B-2FB8-8064-75F35B013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DEBC-33EA-6E1A-4E5F-B9CDFC9E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019-63A5-2C59-2FB6-B7D5B1DE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C8B66-DD00-FFD3-7D7D-3B3A62F4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40421-7D28-84B2-9D43-E85E546D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8B44-2C48-6ECC-3E0A-C6852F2B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E9D0-BA51-13CD-F034-0A1CFB1A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3BD9-CCFB-4DCA-8E37-0081340E6AAF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EB48-4E63-1D41-C071-249E8FA7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27B4-ED2D-298E-5246-734BEB677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1629-374D-49EA-A4A3-6ADD97EB3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\&#272;&#7890;NG%20H&#7890;%20&#272;&#7870;M%20NG&#431;&#7906;C%205%20GI&#194;Y%20+%20CHU&#212;NG%20B&#193;O%20H&#7870;T%20GI&#7900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\&#272;&#7890;NG%20H&#7890;%20&#272;&#7870;M%20NG&#431;&#7906;C%205%20GI&#194;Y%20+%20CHU&#212;NG%20B&#193;O%20H&#7870;T%20GI&#7900;.mp4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7+ về hình nền powerpoint về trường học - cdgdbentre.edu.vn">
            <a:extLst>
              <a:ext uri="{FF2B5EF4-FFF2-40B4-BE49-F238E27FC236}">
                <a16:creationId xmlns:a16="http://schemas.microsoft.com/office/drawing/2014/main" id="{80D2D0DD-CAC4-834A-F8E8-1DCA1EA9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B61F71-9941-3FD6-6F69-0443D4EBBD49}"/>
              </a:ext>
            </a:extLst>
          </p:cNvPr>
          <p:cNvSpPr/>
          <p:nvPr/>
        </p:nvSpPr>
        <p:spPr>
          <a:xfrm>
            <a:off x="1507729" y="1616885"/>
            <a:ext cx="595013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1F8E0-302E-DC63-1DDE-A6289BA87E44}"/>
              </a:ext>
            </a:extLst>
          </p:cNvPr>
          <p:cNvSpPr/>
          <p:nvPr/>
        </p:nvSpPr>
        <p:spPr>
          <a:xfrm>
            <a:off x="243898" y="2373509"/>
            <a:ext cx="8477794" cy="18235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vi-VN" sz="27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27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7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7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ÊM, BỚT TRONG PHẠM VI 8</a:t>
            </a:r>
          </a:p>
          <a:p>
            <a:pPr algn="ctr">
              <a:defRPr/>
            </a:pPr>
            <a:endParaRPr lang="vi-VN" sz="6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7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Bích An</a:t>
            </a:r>
          </a:p>
          <a:p>
            <a:pPr algn="ctr">
              <a:defRPr/>
            </a:pPr>
            <a:r>
              <a:rPr lang="vi-VN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vi-VN" sz="27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7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A5B48-A33D-B5CA-C935-7784BDADA206}"/>
              </a:ext>
            </a:extLst>
          </p:cNvPr>
          <p:cNvSpPr/>
          <p:nvPr/>
        </p:nvSpPr>
        <p:spPr>
          <a:xfrm>
            <a:off x="3030282" y="560179"/>
            <a:ext cx="2905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UBND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PHƯỜNG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GIA VIÊN</a:t>
            </a:r>
          </a:p>
          <a:p>
            <a:pPr algn="ctr"/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MN SAO SÁNG 5</a:t>
            </a:r>
          </a:p>
        </p:txBody>
      </p:sp>
    </p:spTree>
    <p:extLst>
      <p:ext uri="{BB962C8B-B14F-4D97-AF65-F5344CB8AC3E}">
        <p14:creationId xmlns:p14="http://schemas.microsoft.com/office/powerpoint/2010/main" val="560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28333" y="1529879"/>
            <a:ext cx="1225883" cy="1287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602279" y="2966485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781" y="1539546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591" y="3031004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77877" y="2994894"/>
            <a:ext cx="1225883" cy="1353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13615" y="335000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Thêm, bớt trong phạm vi 8</a:t>
            </a:r>
            <a:endParaRPr lang="vi-VN" sz="2800" dirty="0">
              <a:solidFill>
                <a:srgbClr val="FFFF00"/>
              </a:solidFill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829" y="1511194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2876" y="1514733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8922" y="151828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4335" y="1521825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2279" y="1536002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8958" y="1528913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5005" y="154309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903" y="3045180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949" y="3038093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6996" y="3020372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307" y="3002651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987" y="3016827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7666" y="3001834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8111" y="3006724"/>
            <a:ext cx="924316" cy="13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8" grpId="1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28333" y="1529879"/>
            <a:ext cx="1225883" cy="1287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538483" y="2998383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81" y="1539546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544" y="1557347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9044" y="1564517"/>
            <a:ext cx="848471" cy="12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5734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9202" y="1557107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820" y="156798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681" y="157837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941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591" y="3031004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8483" y="2994677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9270" y="2990728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0670" y="3016183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1066" y="3011992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7201" y="3016426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56" y="3027299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6275" y="2977116"/>
            <a:ext cx="862599" cy="13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563293" y="2985093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28333" y="1529879"/>
            <a:ext cx="1225883" cy="1287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602279" y="2966485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81" y="1539546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544" y="1557347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9044" y="1564517"/>
            <a:ext cx="848471" cy="12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5734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8626" y="1578372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820" y="156798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681" y="157837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941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591" y="3031004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8483" y="2994677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9270" y="2990728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0670" y="3016183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1066" y="3011992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7201" y="3016426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56" y="3027299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6275" y="2977116"/>
            <a:ext cx="862599" cy="13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627086" y="2992584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28333" y="1529879"/>
            <a:ext cx="1225883" cy="1287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7602279" y="2966485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81" y="1539546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544" y="1557347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9044" y="1564517"/>
            <a:ext cx="848471" cy="12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343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235" y="1578372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820" y="156798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681" y="157837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941" y="1567981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591" y="3031004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56" y="3027299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9310" y="3023031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9720" y="3015943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0128" y="3030119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2435" y="3044296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2211" y="3037208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4519" y="3040752"/>
            <a:ext cx="841084" cy="13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2576623" y="3023192"/>
            <a:ext cx="1169582" cy="1403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528333" y="1668102"/>
            <a:ext cx="1225883" cy="1287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3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45" y="160334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706" y="1621142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3473" y="1638945"/>
            <a:ext cx="848471" cy="12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163" y="1631775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262" y="1642167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513" y="1653040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007" y="1663433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266" y="1674306"/>
            <a:ext cx="848471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232" y="184212"/>
            <a:ext cx="4975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 cố</a:t>
            </a:r>
            <a:endParaRPr lang="vi-VN" sz="4400" dirty="0"/>
          </a:p>
        </p:txBody>
      </p:sp>
      <p:sp>
        <p:nvSpPr>
          <p:cNvPr id="5" name="Rectangle 4"/>
          <p:cNvSpPr/>
          <p:nvPr/>
        </p:nvSpPr>
        <p:spPr>
          <a:xfrm>
            <a:off x="779318" y="856157"/>
            <a:ext cx="76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 chơi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636" y="1454769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208875" y="1668101"/>
            <a:ext cx="1545342" cy="2510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901" y="1447680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9520" y="1458313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5668" y="1468945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269" y="3262303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2357" y="3262304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4710" y="3251671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860" y="3262303"/>
            <a:ext cx="1178355" cy="17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205411" y="1685419"/>
            <a:ext cx="1545342" cy="2510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1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2" name="ĐỒNG HỒ ĐẾM NGƯỢC 5 GIÂY + CHUÔNG BÁO HẾT GIỜ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921255" y="929017"/>
            <a:ext cx="609599" cy="45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4" grpId="0" animBg="1"/>
      <p:bldP spid="14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318" y="856157"/>
            <a:ext cx="76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 chơi 2: 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thông minh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208875" y="1668101"/>
            <a:ext cx="1545342" cy="2510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1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9" y="1680474"/>
            <a:ext cx="1571721" cy="11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9190" y="1680491"/>
            <a:ext cx="1571697" cy="11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7977" y="1683326"/>
            <a:ext cx="1512410" cy="11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1937" y="1709240"/>
            <a:ext cx="1477804" cy="11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667" y="3127663"/>
            <a:ext cx="152628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18525" y="3127663"/>
            <a:ext cx="1558520" cy="11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77607" y="3144982"/>
            <a:ext cx="1558520" cy="11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29761" y="3134591"/>
            <a:ext cx="1558520" cy="11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7215802" y="1664637"/>
            <a:ext cx="1545342" cy="2510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1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ĐỒNG HỒ ĐẾM NGƯỢC 5 GIÂY + CHUÔNG BÁO HẾT GIỜ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7889357" y="673835"/>
            <a:ext cx="609599" cy="45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4" grpId="0" animBg="1"/>
      <p:bldP spid="14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i tiết hơn 78 về hình ảnh pp mới nhất - cdgdbentre.edu.vn">
            <a:extLst>
              <a:ext uri="{FF2B5EF4-FFF2-40B4-BE49-F238E27FC236}">
                <a16:creationId xmlns:a16="http://schemas.microsoft.com/office/drawing/2014/main" id="{338CB6DA-8DE8-035F-8D3C-412E43F5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0F7E0-8C65-C55B-F193-D3285A1C83BF}"/>
              </a:ext>
            </a:extLst>
          </p:cNvPr>
          <p:cNvSpPr txBox="1"/>
          <p:nvPr/>
        </p:nvSpPr>
        <p:spPr>
          <a:xfrm>
            <a:off x="471129" y="1925589"/>
            <a:ext cx="769701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</a:t>
            </a:r>
          </a:p>
          <a:p>
            <a:pPr algn="ctr">
              <a:defRPr/>
            </a:pPr>
            <a:r>
              <a:rPr lang="en-US" sz="30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</a:t>
            </a:r>
            <a:r>
              <a:rPr lang="en-US" sz="30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2157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98</Words>
  <Application>Microsoft Office PowerPoint</Application>
  <PresentationFormat>On-screen Show (16:9)</PresentationFormat>
  <Paragraphs>31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66</cp:revision>
  <dcterms:created xsi:type="dcterms:W3CDTF">2023-11-23T13:17:37Z</dcterms:created>
  <dcterms:modified xsi:type="dcterms:W3CDTF">2025-11-21T09:32:50Z</dcterms:modified>
</cp:coreProperties>
</file>