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71" r:id="rId3"/>
    <p:sldId id="258" r:id="rId4"/>
    <p:sldId id="259" r:id="rId5"/>
    <p:sldId id="268" r:id="rId6"/>
    <p:sldId id="269" r:id="rId7"/>
    <p:sldId id="27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46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CCB09-FD8F-454D-B470-0CE181F40E49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1D73E-DE1B-4938-8823-D2995D2F0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11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7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4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9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1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8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5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6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8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54683-E77D-4F51-99ED-3C599D7FFC93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635B9-4EE3-4137-AA62-DA13185E6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Bộ 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3313" cy="69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325C85-E66E-7F26-CBB7-369D24F92DD4}"/>
              </a:ext>
            </a:extLst>
          </p:cNvPr>
          <p:cNvSpPr/>
          <p:nvPr/>
        </p:nvSpPr>
        <p:spPr>
          <a:xfrm>
            <a:off x="969934" y="1690689"/>
            <a:ext cx="7756134" cy="67710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</a:t>
            </a:r>
            <a:r>
              <a:rPr lang="en-US" sz="38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TCKNXH</a:t>
            </a:r>
            <a:endParaRPr lang="en-US" sz="38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3633" y="2656994"/>
            <a:ext cx="6132352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b="1" kern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it-IT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</a:t>
            </a:r>
            <a:r>
              <a:rPr lang="it-IT" sz="2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tài: Cháu yêu chú bộ </a:t>
            </a:r>
            <a:r>
              <a:rPr lang="it-IT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Độ </a:t>
            </a:r>
            <a:r>
              <a:rPr lang="it-IT" sz="2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tuổi: 4 - 5 </a:t>
            </a:r>
            <a:r>
              <a:rPr lang="it-IT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endParaRPr lang="it-IT" sz="2400" b="1" kern="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it-IT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Giáo </a:t>
            </a:r>
            <a:r>
              <a:rPr lang="it-IT" sz="24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it-IT" sz="2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Trần Thị Thanh Hoa</a:t>
            </a:r>
            <a:endParaRPr lang="en-US" sz="2400" b="1" kern="1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5EF59-A0BC-4D64-39D0-9985E606309E}"/>
              </a:ext>
            </a:extLst>
          </p:cNvPr>
          <p:cNvSpPr txBox="1"/>
          <p:nvPr/>
        </p:nvSpPr>
        <p:spPr>
          <a:xfrm>
            <a:off x="2684834" y="77821"/>
            <a:ext cx="406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GIA VIÊN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SAO SÁNG 5</a:t>
            </a:r>
          </a:p>
        </p:txBody>
      </p:sp>
    </p:spTree>
    <p:extLst>
      <p:ext uri="{BB962C8B-B14F-4D97-AF65-F5344CB8AC3E}">
        <p14:creationId xmlns:p14="http://schemas.microsoft.com/office/powerpoint/2010/main" val="130052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đẹ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789" cy="69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62848601-2C1A-11D0-4B4A-300048C5A237}"/>
              </a:ext>
            </a:extLst>
          </p:cNvPr>
          <p:cNvSpPr/>
          <p:nvPr/>
        </p:nvSpPr>
        <p:spPr>
          <a:xfrm rot="5400000">
            <a:off x="967962" y="7506"/>
            <a:ext cx="2518527" cy="4164993"/>
          </a:xfrm>
          <a:prstGeom prst="flowChartAlternateProcess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440565" y="1205217"/>
            <a:ext cx="40059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chú bộ đội là người làm nhiệm vụ bảo vệ Tổ quốc, giúp đỡ nhân dân.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nhận biết một số đặc điểm, công việc quen thuộc của chú bộ đội.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2848601-2C1A-11D0-4B4A-300048C5A237}"/>
              </a:ext>
            </a:extLst>
          </p:cNvPr>
          <p:cNvSpPr/>
          <p:nvPr/>
        </p:nvSpPr>
        <p:spPr>
          <a:xfrm rot="5400000">
            <a:off x="5616876" y="71525"/>
            <a:ext cx="2518527" cy="4164993"/>
          </a:xfrm>
          <a:prstGeom prst="flowChartAlternateProcess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4952989" y="1331747"/>
            <a:ext cx="401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62848601-2C1A-11D0-4B4A-300048C5A237}"/>
              </a:ext>
            </a:extLst>
          </p:cNvPr>
          <p:cNvSpPr/>
          <p:nvPr/>
        </p:nvSpPr>
        <p:spPr>
          <a:xfrm rot="5400000">
            <a:off x="3619401" y="2858959"/>
            <a:ext cx="2518527" cy="4164993"/>
          </a:xfrm>
          <a:prstGeom prst="flowChartAlternateProcess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3081169" y="4220005"/>
            <a:ext cx="3325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hình thành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biết ơn, tự hào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yêu quý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4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3+ Hình Nền Powerpoint Đẹp, Hấp Dẫn Như Lực Hút Trái Đ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9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55677" y="1062973"/>
            <a:ext cx="841415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kumimoji="0" lang="en-US" alt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 HỢP – CHÀO HỎI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👉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(40) Chúng Tôi Là Chiến Sỹ -- Lyric - YouTu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471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ình nền powerpoint - [TOP HÌNH NỀN ĐẸP NHẤT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4" cy="71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568740" y="0"/>
            <a:ext cx="6795083" cy="45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2: XEM VIDEO – KHÁM PHÁ CHÚ BỘ ĐỘI</a:t>
            </a:r>
          </a:p>
        </p:txBody>
      </p:sp>
      <p:pic>
        <p:nvPicPr>
          <p:cNvPr id="11" name="(40) Tìm hiểu về công việc của CHÚ BỘ ĐỘI -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734236" y="-2134061"/>
            <a:ext cx="12738848" cy="109569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15426" y="-1805246"/>
            <a:ext cx="4074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HĐ2: XEM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VỀ CHÚ BỘ ĐỘI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ình nền powerpoint - [TOP HÌNH NỀN ĐẸP NHẤT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4" cy="711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763397" y="1206482"/>
            <a:ext cx="6795083" cy="87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285" y="1581967"/>
            <a:ext cx="6644081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100+ hình nền Powepoint đẹp cho bài thuyết trình thu hú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3329" y="2301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</a:t>
            </a:r>
          </a:p>
          <a:p>
            <a:pPr algn="ctr"/>
            <a:r>
              <a:rPr lang="en-US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TẬP LÀM CHÚ BỘ ĐỘI</a:t>
            </a:r>
            <a:endParaRPr lang="en-US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670" y="1323846"/>
            <a:ext cx="8800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lệnh:Quay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670" y="220036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lần lượt: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Bò qua vòng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qua chướng ngại vật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Chuyền “lương thực”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s://cdn.baohatinh.vn/images/a9b8945def9a5afd02c9ab1a77394757d8f4738269bec88243cc2a0c5b48398c345510732075c73fcf88620a476b5a78/138d2203627t53774l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49" y="4072291"/>
            <a:ext cx="3367542" cy="22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rải nghiệm 30 phút làm chú bộ đội của các bé mầm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40" y="4072291"/>
            <a:ext cx="2218509" cy="26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12" y="4072291"/>
            <a:ext cx="2965028" cy="2485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6305" y="2251121"/>
            <a:ext cx="3463370" cy="17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8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Background Powerpoint Phim Hoạt Hình Gió Trồng Hoa, Hinh Nen Power Point -  Slidesdo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/>
          <p:cNvSpPr/>
          <p:nvPr/>
        </p:nvSpPr>
        <p:spPr>
          <a:xfrm>
            <a:off x="2004444" y="881151"/>
            <a:ext cx="4865615" cy="161907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1084976" y="2766346"/>
            <a:ext cx="4865615" cy="161907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2139192" y="4651542"/>
            <a:ext cx="5117285" cy="163181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54326" y="158657"/>
            <a:ext cx="3835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LÀM QUÀ TẶNG CHÚ BỘ ĐỘI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4444" y="1418980"/>
            <a:ext cx="4698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1: TRANG MŨ TẶNG CHÚ BỘ ĐỘI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4976" y="3258112"/>
            <a:ext cx="472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2: LÀM THIỆP TẶNG CHÚ BỘ ĐỘI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72079" y="5276412"/>
            <a:ext cx="511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LÀM CÂY HOA TẶNG CHÚ BỘ ĐỘI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3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00+ hình nền slide thank you for watching cảm ơn cuối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8" y="0"/>
            <a:ext cx="92157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209</TotalTime>
  <Words>380</Words>
  <Application>Microsoft Office PowerPoint</Application>
  <PresentationFormat>On-screen Show (4:3)</PresentationFormat>
  <Paragraphs>43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SS5</dc:creator>
  <cp:lastModifiedBy>Admin</cp:lastModifiedBy>
  <cp:revision>25</cp:revision>
  <dcterms:created xsi:type="dcterms:W3CDTF">2025-11-24T06:32:57Z</dcterms:created>
  <dcterms:modified xsi:type="dcterms:W3CDTF">2025-12-23T16:16:52Z</dcterms:modified>
</cp:coreProperties>
</file>