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2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1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5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5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1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6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DFB8-8E78-4C43-8494-F02C65AEB0E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D346E-A2F6-4ECE-B1EC-48B66456E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6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POWERPOINT LÀM QUEN CHỮ CÁI E, 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66012" y="850524"/>
            <a:ext cx="5230090" cy="1792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Làm quen chữ cái e,ê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4" y="3232391"/>
            <a:ext cx="5114444" cy="6279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 descr="Hình nền gradient - Hướng dẫn tải hình nền dành cho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8"/>
            <a:ext cx="12192000" cy="849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ÀI TẬP CHỮ CÁI 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" y="163462"/>
            <a:ext cx="5440714" cy="669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Letter Search Game E Ê (Best) | Help children memorize letters fastest |  Nguyen Thi Lan Anh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64" y="2668385"/>
            <a:ext cx="6452028" cy="41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ình Ảnh Nền trắng | Can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82" y="344244"/>
            <a:ext cx="5923792" cy="20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30228" y="736544"/>
            <a:ext cx="6336500" cy="1590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“ê”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àm Quen Chữ Cái e ê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723" y="513786"/>
            <a:ext cx="882119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Download Background Mầm Non Vector, Link Google Dri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43"/>
            <a:ext cx="12213763" cy="68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Trò chơi chữ cái e 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04" y="2003367"/>
            <a:ext cx="8697479" cy="41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429" y="888827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20 hình nền PowerPoint Thank You, Cảm ơ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Powerpoint đẹp, đơn giản tinh tế để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7925" y="502116"/>
            <a:ext cx="115916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Kiến thức: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và phát âm đúng các chữ cái e, ê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được cấu tạo chữ cái e, ê. Nhận ra chữ cái e – ê trong tiếng, từ trọn vẹn. Biết được các mẫu chữ e, ê in hoa, in thường, viết thường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so sánh sự khác nhau và giống nhau giữa 2 chữ cái e, ê.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được tên trò chơi, luật chơi và cách chơi trò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Kỹ năng: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cho trẻ kĩ năng 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sánh, phân biệt sự khác nhau, giống nhau giữa chữ e và chữ ê.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luyện khả năng nhận biết và phát âm chuẩn chữ cái e,ê.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kỹ năng vận dụng các trò chơi, khả năng phản ứng nhanh qua trò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tạo trong hoạt động.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giữ gìn vệ sinh , biết cất dọn đồ dùng gọn gàng và sạch sẽ sau khi học bài.</a:t>
            </a:r>
          </a:p>
          <a:p>
            <a:pPr marL="285750" indent="-285750">
              <a:buFontTx/>
              <a:buChar char="-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và quý trọng người thân trong gia đình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của cô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Giáo án điện tử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Powpoint,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e, ê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63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-3766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581" y="1374168"/>
            <a:ext cx="10633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+mj-lt"/>
              </a:rPr>
              <a:t>- Nhạc: </a:t>
            </a:r>
            <a:r>
              <a:rPr lang="en-US" dirty="0" err="1">
                <a:latin typeface="+mj-lt"/>
              </a:rPr>
              <a:t>Gia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hạnh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phúc</a:t>
            </a:r>
            <a:r>
              <a:rPr lang="en-US" dirty="0">
                <a:latin typeface="+mj-lt"/>
              </a:rPr>
              <a:t> to</a:t>
            </a:r>
            <a:r>
              <a:rPr lang="vi-VN" dirty="0">
                <a:latin typeface="+mj-lt"/>
              </a:rPr>
              <a:t>, Nhạc không lờ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mầm</a:t>
            </a:r>
            <a:r>
              <a:rPr lang="en-US" dirty="0" smtClean="0">
                <a:latin typeface="+mj-lt"/>
              </a:rPr>
              <a:t> non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Ghế</a:t>
            </a:r>
            <a:r>
              <a:rPr lang="vi-VN" dirty="0">
                <a:latin typeface="+mj-lt"/>
              </a:rPr>
              <a:t> ngồi cho trẻ</a:t>
            </a:r>
          </a:p>
          <a:p>
            <a:r>
              <a:rPr lang="vi-VN" dirty="0">
                <a:latin typeface="+mj-lt"/>
              </a:rPr>
              <a:t>- Loa, tivi, máy tính</a:t>
            </a:r>
          </a:p>
          <a:p>
            <a:r>
              <a:rPr lang="vi-VN" dirty="0">
                <a:latin typeface="+mj-lt"/>
              </a:rPr>
              <a:t>- Thẻ chữ cái, chữ số</a:t>
            </a:r>
          </a:p>
          <a:p>
            <a:r>
              <a:rPr lang="vi-VN" dirty="0">
                <a:latin typeface="+mj-lt"/>
              </a:rPr>
              <a:t>- Bảng kết quả để chơi trò chơi</a:t>
            </a:r>
          </a:p>
          <a:p>
            <a:r>
              <a:rPr lang="vi-VN" dirty="0">
                <a:latin typeface="+mj-lt"/>
              </a:rPr>
              <a:t> </a:t>
            </a:r>
          </a:p>
          <a:p>
            <a:r>
              <a:rPr lang="vi-VN" b="1" dirty="0">
                <a:latin typeface="+mj-lt"/>
              </a:rPr>
              <a:t>2. Chuẩn bị của trẻ</a:t>
            </a:r>
            <a:endParaRPr lang="vi-VN" dirty="0">
              <a:latin typeface="+mj-lt"/>
            </a:endParaRPr>
          </a:p>
          <a:p>
            <a:r>
              <a:rPr lang="vi-VN" dirty="0" smtClean="0">
                <a:latin typeface="+mj-lt"/>
              </a:rPr>
              <a:t>- </a:t>
            </a:r>
            <a:r>
              <a:rPr lang="vi-VN" dirty="0">
                <a:latin typeface="+mj-lt"/>
              </a:rPr>
              <a:t>Thẻ chữ cái</a:t>
            </a:r>
          </a:p>
          <a:p>
            <a:r>
              <a:rPr lang="vi-VN" dirty="0">
                <a:latin typeface="+mj-lt"/>
              </a:rPr>
              <a:t>- Tâm thế thoải mái</a:t>
            </a:r>
          </a:p>
          <a:p>
            <a:pPr marL="285750" indent="-285750">
              <a:buFontTx/>
              <a:buChar char="-"/>
            </a:pPr>
            <a:r>
              <a:rPr lang="vi-VN" dirty="0" smtClean="0">
                <a:latin typeface="+mj-lt"/>
              </a:rPr>
              <a:t>Trang </a:t>
            </a:r>
            <a:r>
              <a:rPr lang="vi-VN" dirty="0">
                <a:latin typeface="+mj-lt"/>
              </a:rPr>
              <a:t>phục gọn </a:t>
            </a:r>
            <a:r>
              <a:rPr lang="vi-VN" dirty="0" smtClean="0">
                <a:latin typeface="+mj-lt"/>
              </a:rPr>
              <a:t>gàng</a:t>
            </a:r>
            <a:endParaRPr lang="en-US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3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60+ hình nền PowerPoint mầm non đa dạng, sáng tạo, ấn tượ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49220" cy="70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053" y="235549"/>
            <a:ext cx="6851074" cy="649028"/>
          </a:xfrm>
        </p:spPr>
        <p:txBody>
          <a:bodyPr>
            <a:no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Phiếu bài tập chữ cá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68" y="2513966"/>
            <a:ext cx="3275213" cy="443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ò chơi chữ cái a, ă, â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3" y="2418181"/>
            <a:ext cx="3276602" cy="44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ài tập tô màu chữ cái cho trẻ mầm n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83" y="929685"/>
            <a:ext cx="3310833" cy="44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60+ hình nền PowerPoint mầm non đa dạng, sáng tạo, ấn tượ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84861" y="689321"/>
            <a:ext cx="8721436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Luyện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15" y="1810846"/>
            <a:ext cx="6012470" cy="56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TV - Tuần 2 - Bài 4 | Baamboozle - Baamboozle | The Most Fun Classroom  Game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15" y="1585748"/>
            <a:ext cx="7477321" cy="356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ải ngay 10+ mẫu background mầm non vector đẹp mới nhấ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028"/>
            <a:ext cx="12172645" cy="68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V - Tuần 2 - Bài 4 | Baamboozle - Baamboozle | The Most Fun Classroom  Game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39" y="1687633"/>
            <a:ext cx="5857664" cy="27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8200" y="365125"/>
            <a:ext cx="2852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2" name="Picture 2" descr="23 ý tưởng Nền vàng để lưu hôm nay | màu sắc, màu vàng, hình ảnh và các ý  tưởng khá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13" y="4713315"/>
            <a:ext cx="4327007" cy="7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54113" y="4713316"/>
            <a:ext cx="4224251" cy="9357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376353" cy="649028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2050" name="Picture 2" descr="Trò chơi săn tìm chữ cái E Ê Giúp bé nhanh thuộc chữ cái nhất| Nguyễn Thị  Lan An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9"/>
            <a:ext cx="12192000" cy="693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9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rò Chơi Tìm Chữ Cái Viết Thường E Ê| Giúp bé ghi nhớ chữ cái nhanh  nhất|Nguyễn Thị Lan An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60+ hình nền PowerPoint mầm non đa dạng, sáng tạo, ấn t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33007" y="500062"/>
            <a:ext cx="87214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ê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Từ nào có âm 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30" y="1825625"/>
            <a:ext cx="4182139" cy="386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160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Bé ôn lại chữ cái đã học</vt:lpstr>
      <vt:lpstr>Cô giới thiệu chữ e và cấu tạo của chữ e</vt:lpstr>
      <vt:lpstr>Các kiểu chữ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cùng so sánh cấu tạo</vt:lpstr>
      <vt:lpstr>Trò chơi: Ai nhanh hơn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2025-11-19T03:32:45Z</dcterms:created>
  <dcterms:modified xsi:type="dcterms:W3CDTF">2025-12-23T03:04:02Z</dcterms:modified>
</cp:coreProperties>
</file>