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3" r:id="rId3"/>
    <p:sldId id="274" r:id="rId4"/>
    <p:sldId id="270" r:id="rId5"/>
    <p:sldId id="262" r:id="rId6"/>
    <p:sldId id="265" r:id="rId7"/>
    <p:sldId id="259" r:id="rId8"/>
    <p:sldId id="257" r:id="rId9"/>
    <p:sldId id="272" r:id="rId10"/>
    <p:sldId id="258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" userId="d8dc4d2b550bc74f" providerId="LiveId" clId="{D8EDE6E2-580D-4FAD-B540-CF0E52842438}"/>
    <pc:docChg chg="undo custSel addSld modSld sldOrd">
      <pc:chgData name="Lam" userId="d8dc4d2b550bc74f" providerId="LiveId" clId="{D8EDE6E2-580D-4FAD-B540-CF0E52842438}" dt="2023-11-05T01:41:35.572" v="310"/>
      <pc:docMkLst>
        <pc:docMk/>
      </pc:docMkLst>
      <pc:sldChg chg="addSp modSp mod modAnim">
        <pc:chgData name="Lam" userId="d8dc4d2b550bc74f" providerId="LiveId" clId="{D8EDE6E2-580D-4FAD-B540-CF0E52842438}" dt="2023-11-05T01:22:45.027" v="307"/>
        <pc:sldMkLst>
          <pc:docMk/>
          <pc:sldMk cId="798575796" sldId="256"/>
        </pc:sldMkLst>
        <pc:spChg chg="add mod">
          <ac:chgData name="Lam" userId="d8dc4d2b550bc74f" providerId="LiveId" clId="{D8EDE6E2-580D-4FAD-B540-CF0E52842438}" dt="2023-11-05T01:19:25.251" v="300" actId="20577"/>
          <ac:spMkLst>
            <pc:docMk/>
            <pc:sldMk cId="798575796" sldId="256"/>
            <ac:spMk id="2" creationId="{EC70E3E7-888B-4206-7088-A5A183A92C93}"/>
          </ac:spMkLst>
        </pc:spChg>
        <pc:spChg chg="mod">
          <ac:chgData name="Lam" userId="d8dc4d2b550bc74f" providerId="LiveId" clId="{D8EDE6E2-580D-4FAD-B540-CF0E52842438}" dt="2023-11-05T01:20:05.582" v="305" actId="1076"/>
          <ac:spMkLst>
            <pc:docMk/>
            <pc:sldMk cId="798575796" sldId="256"/>
            <ac:spMk id="4" creationId="{00000000-0000-0000-0000-000000000000}"/>
          </ac:spMkLst>
        </pc:spChg>
        <pc:spChg chg="mod">
          <ac:chgData name="Lam" userId="d8dc4d2b550bc74f" providerId="LiveId" clId="{D8EDE6E2-580D-4FAD-B540-CF0E52842438}" dt="2023-11-05T01:20:00.548" v="304" actId="1076"/>
          <ac:spMkLst>
            <pc:docMk/>
            <pc:sldMk cId="798575796" sldId="256"/>
            <ac:spMk id="6" creationId="{00000000-0000-0000-0000-000000000000}"/>
          </ac:spMkLst>
        </pc:spChg>
      </pc:sldChg>
      <pc:sldChg chg="modAnim">
        <pc:chgData name="Lam" userId="d8dc4d2b550bc74f" providerId="LiveId" clId="{D8EDE6E2-580D-4FAD-B540-CF0E52842438}" dt="2023-11-05T01:33:07.501" v="308"/>
        <pc:sldMkLst>
          <pc:docMk/>
          <pc:sldMk cId="3146256071" sldId="257"/>
        </pc:sldMkLst>
      </pc:sldChg>
      <pc:sldChg chg="setBg">
        <pc:chgData name="Lam" userId="d8dc4d2b550bc74f" providerId="LiveId" clId="{D8EDE6E2-580D-4FAD-B540-CF0E52842438}" dt="2023-11-05T01:41:35.572" v="310"/>
        <pc:sldMkLst>
          <pc:docMk/>
          <pc:sldMk cId="3109776575" sldId="258"/>
        </pc:sldMkLst>
      </pc:sldChg>
      <pc:sldChg chg="addSp delSp modSp mod ord delAnim">
        <pc:chgData name="Lam" userId="d8dc4d2b550bc74f" providerId="LiveId" clId="{D8EDE6E2-580D-4FAD-B540-CF0E52842438}" dt="2023-11-05T01:03:18.517" v="79" actId="1076"/>
        <pc:sldMkLst>
          <pc:docMk/>
          <pc:sldMk cId="3761569418" sldId="260"/>
        </pc:sldMkLst>
        <pc:spChg chg="mod">
          <ac:chgData name="Lam" userId="d8dc4d2b550bc74f" providerId="LiveId" clId="{D8EDE6E2-580D-4FAD-B540-CF0E52842438}" dt="2023-11-05T01:03:11.352" v="77" actId="1076"/>
          <ac:spMkLst>
            <pc:docMk/>
            <pc:sldMk cId="3761569418" sldId="260"/>
            <ac:spMk id="2" creationId="{00000000-0000-0000-0000-000000000000}"/>
          </ac:spMkLst>
        </pc:spChg>
        <pc:spChg chg="add del mod">
          <ac:chgData name="Lam" userId="d8dc4d2b550bc74f" providerId="LiveId" clId="{D8EDE6E2-580D-4FAD-B540-CF0E52842438}" dt="2023-11-05T01:02:53.819" v="73" actId="931"/>
          <ac:spMkLst>
            <pc:docMk/>
            <pc:sldMk cId="3761569418" sldId="260"/>
            <ac:spMk id="5" creationId="{7DAB0034-6B68-F684-21C1-BDA42BD1A19A}"/>
          </ac:spMkLst>
        </pc:spChg>
        <pc:picChg chg="del">
          <ac:chgData name="Lam" userId="d8dc4d2b550bc74f" providerId="LiveId" clId="{D8EDE6E2-580D-4FAD-B540-CF0E52842438}" dt="2023-11-05T01:01:33.077" v="72" actId="21"/>
          <ac:picMkLst>
            <pc:docMk/>
            <pc:sldMk cId="3761569418" sldId="260"/>
            <ac:picMk id="4" creationId="{00000000-0000-0000-0000-000000000000}"/>
          </ac:picMkLst>
        </pc:picChg>
        <pc:picChg chg="add mod">
          <ac:chgData name="Lam" userId="d8dc4d2b550bc74f" providerId="LiveId" clId="{D8EDE6E2-580D-4FAD-B540-CF0E52842438}" dt="2023-11-05T01:03:18.517" v="79" actId="1076"/>
          <ac:picMkLst>
            <pc:docMk/>
            <pc:sldMk cId="3761569418" sldId="260"/>
            <ac:picMk id="7" creationId="{33973D86-25F3-485A-15DC-699058350DE1}"/>
          </ac:picMkLst>
        </pc:picChg>
      </pc:sldChg>
      <pc:sldChg chg="addSp delSp modSp new mod modAnim">
        <pc:chgData name="Lam" userId="d8dc4d2b550bc74f" providerId="LiveId" clId="{D8EDE6E2-580D-4FAD-B540-CF0E52842438}" dt="2023-11-05T01:01:11.405" v="69" actId="14100"/>
        <pc:sldMkLst>
          <pc:docMk/>
          <pc:sldMk cId="2039144632" sldId="261"/>
        </pc:sldMkLst>
        <pc:spChg chg="mod">
          <ac:chgData name="Lam" userId="d8dc4d2b550bc74f" providerId="LiveId" clId="{D8EDE6E2-580D-4FAD-B540-CF0E52842438}" dt="2023-11-05T01:00:29.574" v="64" actId="1076"/>
          <ac:spMkLst>
            <pc:docMk/>
            <pc:sldMk cId="2039144632" sldId="261"/>
            <ac:spMk id="2" creationId="{EE46C7AD-A561-5C0E-4CA6-E3D531F0EF43}"/>
          </ac:spMkLst>
        </pc:spChg>
        <pc:spChg chg="del">
          <ac:chgData name="Lam" userId="d8dc4d2b550bc74f" providerId="LiveId" clId="{D8EDE6E2-580D-4FAD-B540-CF0E52842438}" dt="2023-11-05T00:58:37.815" v="1"/>
          <ac:spMkLst>
            <pc:docMk/>
            <pc:sldMk cId="2039144632" sldId="261"/>
            <ac:spMk id="3" creationId="{541EF54D-40E6-5D28-F842-BDBE39C07028}"/>
          </ac:spMkLst>
        </pc:spChg>
        <pc:picChg chg="add mod">
          <ac:chgData name="Lam" userId="d8dc4d2b550bc74f" providerId="LiveId" clId="{D8EDE6E2-580D-4FAD-B540-CF0E52842438}" dt="2023-11-05T01:01:11.405" v="69" actId="14100"/>
          <ac:picMkLst>
            <pc:docMk/>
            <pc:sldMk cId="2039144632" sldId="261"/>
            <ac:picMk id="4" creationId="{55D31AF1-3C17-E7ED-BCAE-12F6DE0C5221}"/>
          </ac:picMkLst>
        </pc:picChg>
      </pc:sldChg>
      <pc:sldChg chg="delSp modSp new mod modTransition setBg">
        <pc:chgData name="Lam" userId="d8dc4d2b550bc74f" providerId="LiveId" clId="{D8EDE6E2-580D-4FAD-B540-CF0E52842438}" dt="2023-11-05T01:15:32.955" v="164"/>
        <pc:sldMkLst>
          <pc:docMk/>
          <pc:sldMk cId="1709459040" sldId="262"/>
        </pc:sldMkLst>
        <pc:spChg chg="mod">
          <ac:chgData name="Lam" userId="d8dc4d2b550bc74f" providerId="LiveId" clId="{D8EDE6E2-580D-4FAD-B540-CF0E52842438}" dt="2023-11-05T01:09:28.012" v="162" actId="3062"/>
          <ac:spMkLst>
            <pc:docMk/>
            <pc:sldMk cId="1709459040" sldId="262"/>
            <ac:spMk id="2" creationId="{52083897-7A1F-B230-DAA0-DAF60227DF43}"/>
          </ac:spMkLst>
        </pc:spChg>
        <pc:spChg chg="del">
          <ac:chgData name="Lam" userId="d8dc4d2b550bc74f" providerId="LiveId" clId="{D8EDE6E2-580D-4FAD-B540-CF0E52842438}" dt="2023-11-05T01:05:08.183" v="84" actId="21"/>
          <ac:spMkLst>
            <pc:docMk/>
            <pc:sldMk cId="1709459040" sldId="262"/>
            <ac:spMk id="3" creationId="{56EADB11-8F2D-B46C-0B4D-5CF8A4201D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E05A-8206-4923-AC4C-E65046A96EF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B05-81D7-4F9D-93F6-D0B4740D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D425-003D-45C9-927E-39BA2BF7391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jfi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jfif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219200"/>
            <a:ext cx="6343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330" y="2057400"/>
            <a:ext cx="5352747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tài: Nhận biết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tuổi: Trẻ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tháng </a:t>
            </a: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Thời gian: 15- 20 phút.</a:t>
            </a:r>
          </a:p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thực hiện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Quách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vi-VN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E3E7-888B-4206-7088-A5A183A92C93}"/>
              </a:ext>
            </a:extLst>
          </p:cNvPr>
          <p:cNvSpPr txBox="1"/>
          <p:nvPr/>
        </p:nvSpPr>
        <p:spPr>
          <a:xfrm>
            <a:off x="2173330" y="31423"/>
            <a:ext cx="634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TRƯỜNG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SÁNG 5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5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97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2400"/>
            <a:ext cx="9372599" cy="6934199"/>
          </a:xfrm>
        </p:spPr>
      </p:pic>
      <p:sp>
        <p:nvSpPr>
          <p:cNvPr id="5" name="Rectangle 4"/>
          <p:cNvSpPr/>
          <p:nvPr/>
        </p:nvSpPr>
        <p:spPr>
          <a:xfrm>
            <a:off x="2133600" y="1539876"/>
            <a:ext cx="472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gọi quả cam.Nhận biết được một số đặc điểm đơn giản của quả cam: màu cam, hình tròn, có mùi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2.Kĩ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 quan sát, cầm nắm, chỉ và lựa chọn đúng đồ vật theo yêu cầu.Phát triển kỹ năng phát âm từ đơn: “cam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động.Biết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24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8686801" cy="8054181"/>
          </a:xfrm>
        </p:spPr>
      </p:pic>
      <p:sp>
        <p:nvSpPr>
          <p:cNvPr id="5" name="Rectangle 4"/>
          <p:cNvSpPr/>
          <p:nvPr/>
        </p:nvSpPr>
        <p:spPr>
          <a:xfrm>
            <a:off x="2286000" y="2274838"/>
            <a:ext cx="4572000" cy="3787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dirty="0" smtClean="0"/>
              <a:t>Chuẩn </a:t>
            </a:r>
            <a:r>
              <a:rPr lang="vi-VN" dirty="0"/>
              <a:t>bị của </a:t>
            </a:r>
            <a:r>
              <a:rPr lang="vi-VN" dirty="0" smtClean="0"/>
              <a:t>cô</a:t>
            </a:r>
            <a:r>
              <a:rPr lang="en-US" dirty="0" smtClean="0"/>
              <a:t>: </a:t>
            </a:r>
            <a:r>
              <a:rPr lang="vi-VN" dirty="0" smtClean="0"/>
              <a:t>Quả </a:t>
            </a:r>
            <a:r>
              <a:rPr lang="vi-VN" dirty="0"/>
              <a:t>cam thật: 2–3 quả (sạch, tươi).Tranh ảnh quả cam kích thước to, rõ nét.Rổ hoặc khay đựng cam.Khăn giấy/khăn ướt lau tay cho trẻ.Nhạc bài hát về các loại quả phù hợp lứa tuổi</a:t>
            </a:r>
            <a:r>
              <a:rPr lang="vi-VN" dirty="0" smtClean="0"/>
              <a:t>.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2. </a:t>
            </a:r>
            <a:r>
              <a:rPr lang="vi-VN" dirty="0" smtClean="0"/>
              <a:t> </a:t>
            </a:r>
            <a:r>
              <a:rPr lang="vi-VN" dirty="0"/>
              <a:t>Chuẩn bị của </a:t>
            </a:r>
            <a:r>
              <a:rPr lang="vi-VN" dirty="0" smtClean="0"/>
              <a:t>trẻ</a:t>
            </a:r>
            <a:r>
              <a:rPr lang="en-US" dirty="0" smtClean="0"/>
              <a:t>: </a:t>
            </a:r>
            <a:r>
              <a:rPr lang="vi-VN" dirty="0" smtClean="0"/>
              <a:t>Tâm </a:t>
            </a:r>
            <a:r>
              <a:rPr lang="vi-VN" dirty="0"/>
              <a:t>thế thoải mái, gọn gàng.Trẻ được ngồi theo nhóm nhỏ hoặc hình vòng cung để dễ quan sát.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8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 </a:t>
            </a:r>
            <a:b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0"/>
            <a:ext cx="5334000" cy="4343400"/>
          </a:xfrm>
        </p:spPr>
      </p:pic>
    </p:spTree>
    <p:extLst>
      <p:ext uri="{BB962C8B-B14F-4D97-AF65-F5344CB8AC3E}">
        <p14:creationId xmlns:p14="http://schemas.microsoft.com/office/powerpoint/2010/main" val="292069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3897-7A1F-B230-DAA0-DAF6022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2.Nhận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cam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700" y="579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3782"/>
            <a:ext cx="67056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30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Point Star 11"/>
          <p:cNvSpPr/>
          <p:nvPr/>
        </p:nvSpPr>
        <p:spPr>
          <a:xfrm>
            <a:off x="912979" y="872007"/>
            <a:ext cx="2757055" cy="1990628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768661" y="3580293"/>
            <a:ext cx="2757055" cy="1990628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5817588" y="3561453"/>
            <a:ext cx="2757055" cy="1990628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3" y="1042621"/>
            <a:ext cx="3537250" cy="23622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7704104">
            <a:off x="6287788" y="2828361"/>
            <a:ext cx="334539" cy="1152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rot="14143967">
            <a:off x="4358446" y="2228466"/>
            <a:ext cx="334539" cy="231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4130804" y="716938"/>
            <a:ext cx="334539" cy="201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6827"/>
            <a:ext cx="6096000" cy="467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ống Nước Cam Hàng Ngày Có Tác Dụng Gì- - SKĐ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46959" y="228600"/>
            <a:ext cx="445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NƯỚC CAM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2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: HÁT VÀ VẬN ĐỘNG BÀI HÁT QUẢ GÌ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VĂN\giáo án thao giảng-giỏi\NB CÁI QUẠT ĐIỆN\"/>
  <p:tag name="ISPRING_PRESENTATION_PATH" val="C:\VĂN\giáo án thao giảng-giỏi\NB CÁI QUẠT ĐIỆN.pptx"/>
  <p:tag name="ISPRING_PROJECT_VERSION" val="9"/>
  <p:tag name="ISPRING_PROJECT_FOLDER_UPDATED" val="1"/>
  <p:tag name="ISPRING_SCREEN_RECS_UPDATED" val="C:\VĂN\giáo án thao giảng-giỏi\NB CÁI QUẠT ĐIỆN\"/>
  <p:tag name="ISPRING_PRESENTATION_TITLE" val="NB CÁI QUẠT ĐIỆN"/>
  <p:tag name="ISPRING_FIRST_PUBLISH" val="1"/>
  <p:tag name="ISPRING_LMS_API_VERSION" val="SCORM 1.2"/>
  <p:tag name="ISPRING_ULTRA_SCORM_COURSE_ID" val="ACF4D896-C117-4DF5-B33E-0DF6B4743783"/>
  <p:tag name="ISPRING_CMI5_LAUNCH_METHOD" val="any window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  <p:tag name="ISPRING_PRESENTATION_INFO_2" val="&lt;?xml version=&quot;1.0&quot; encoding=&quot;UTF-8&quot; standalone=&quot;no&quot; ?&gt;&#10;&lt;presentation2&gt;&#10;&#10;  &lt;slides&gt;&#10;    &lt;slide id=&quot;{C7113C03-EC26-4A58-BC86-9D6EFEA6F31A}&quot; pptId=&quot;256&quot;/&gt;&#10;    &lt;slide id=&quot;{EAF1AE32-56C1-4424-A045-9A12A0E874C0}&quot; pptId=&quot;263&quot;/&gt;&#10;    &lt;slide id=&quot;{B8B963B4-2A65-4A2A-9620-0877791540CC}&quot; pptId=&quot;264&quot;/&gt;&#10;    &lt;slide id=&quot;{58A6AA39-CA23-47A0-9EAD-117485D43862}&quot; pptId=&quot;261&quot;/&gt;&#10;    &lt;slide id=&quot;{A23950B4-6401-413B-B707-D6AD26ED826C}&quot; pptId=&quot;270&quot;/&gt;&#10;    &lt;slide id=&quot;{FC61FA37-4103-473F-9AF5-F0C6BE15012D}&quot; pptId=&quot;262&quot;/&gt;&#10;    &lt;slide id=&quot;{76C5E914-115A-4113-9524-91762F98E81F}&quot; pptId=&quot;265&quot;/&gt;&#10;    &lt;slide id=&quot;{2A2936C6-8DF9-4B7A-B56E-E365B8C262F4}&quot; pptId=&quot;269&quot;/&gt;&#10;    &lt;slide id=&quot;{5937168F-FBCD-453A-811D-2B0B9D19073E}&quot; pptId=&quot;266&quot;/&gt;&#10;    &lt;slide id=&quot;{BE8BB607-3E12-4FF5-89CD-737AAA4FAD5D}&quot; pptId=&quot;267&quot;/&gt;&#10;    &lt;slide id=&quot;{09B32E85-BF47-47C5-A6ED-C318E33665DD}&quot; pptId=&quot;268&quot;/&gt;&#10;    &lt;slide id=&quot;{B4257537-DAD4-44F6-8E72-DF458F1748FB}&quot; pptId=&quot;260&quot;/&gt;&#10;    &lt;slide id=&quot;{83D917C0-E464-470C-89C7-4CCCCD810AF5}&quot; pptId=&quot;259&quot;/&gt;&#10;    &lt;slide id=&quot;{56625AB7-216E-44C6-9DEC-4F0F085F9D0B}&quot; pptId=&quot;257&quot;/&gt;&#10;    &lt;slide id=&quot;{0732B848-CF9F-44EE-9B9B-116F67B6A3ED}&quot; pptId=&quot;258&quot;/&gt;&#10;  &lt;/slides&gt;&#10;&#10;  &lt;narration&gt;&#10;    &lt;audioTracks&gt;&#10;      &lt;audioTrack muted=&quot;false&quot; name=&quot;Âm thanh 3&quot; resource=&quot;fb12a508&quot; slideId=&quot;{C7113C03-EC26-4A58-BC86-9D6EFEA6F3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03d122b&quot; slideId=&quot;{EAF1AE32-56C1-4424-A045-9A12A0E874C0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1d7327d9&quot; slideId=&quot;{FC61FA37-4103-473F-9AF5-F0C6BE15012D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5ed8ad7&quot; slideId=&quot;{76C5E914-115A-4113-9524-91762F98E81F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905f0576&quot; slideId=&quot;{2A2936C6-8DF9-4B7A-B56E-E365B8C262F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K8AAAFACAYAAADK9yyWAAAAAXNSR0IArs4c6QAAAARnQU1BAACx&#10;jwv8YQUAAAAJcEhZcwAADsMAAA7DAcdvqGQAAP+lSURBVHhezP1lXFXt+raBTrrLLhRbFEGxQUBA&#10;pERCGpQSwcDu7u7u7u7u7u7A7m5FmMe+7omu9az1/v/7fT/sD3s+v/MZPeaYcxz3eZ/XGGOixkCj&#10;QUlPpP9nXMnwj9S45v8PpI7vfxr/p9Tx/+e4oUjvX/P+Q4Z/ZKSm9dHo/RlX+rvsr4xF/729ichU&#10;pJb93UYN1XzdOiYi0z9DY5ER+npGFLAuQFGbApiZmmBsoMFITx2jWkfJCCMjIxn+3cdf/fdnMJLv&#10;wECGfz6fodpGrSOfQ1+Wq+NQx6WOxUykju3vPtS4gdo2/5j+/d5/j1VJLVP7lvfRHV++9A1k/7r9&#10;GGJoYCLHbirH8Xd9fd24vlpPjk0dn4FMG8ln1si4sZ4xRrr9aLC1LCTL/u5XHdtfqWNQ8/L3lz/M&#10;X2Zuao6RvlpuIfs2lveQZSP230Zp5EEZHsgf100fuCW6yfD9dxgnw4kHbjBp302myHDKgev/z1Lb&#10;TN7/f26j5v9PmrDnFhP33pLx/G2mH7rB1MM3GXv0NpNEU4/J8OQtpp+6xSzRTNG807dZcu42yy/e&#10;YuXq02zqsZGp7caT3CqCFsnBJCYGEx3ThJjmjWjVIowxyb3YH76aA/7rmOHXl3CfikTVd2WYQ0tm&#10;F+rGFKsOTDbPYoJ5JuMtWzPWPIVJ7h3o0iuR1p38GZiYxogqSUyq2IFpDu2Zbt+WyaXbMMWhLVNr&#10;ZpDUuC4NAy3wa25H8+QiBMdY0TSqAPWaFadOtAe9xw9j4ryF7Dtygf5jx+KXWIqgJBtCUwozcFwv&#10;7t7L5uHDh9y9e49Tp85w9exB9q+bzph+8fgGlcKyjgk2dYxISKrBjJRYxkdHMnVgEiN7xTLON5oZ&#10;rhnMrNmO6TXaMq9uO3p4eVOpvhE9vRpz2G0ko+IDaNLKlqBkW4JTzfFtaY6fjHsn2OIaYYOjnzmV&#10;G5pTrYEdlWuYUc3VnFrVLahQ1IpqLuZ4NrWjlq8t1X0scW5sjV01QwrXNMW6hjHmMm7qaIBpJQOs&#10;apljH1gYa29bzD3MqRlTnejWcXTsm4ZLoDFOQQZEZrjSsX8o7mHFdfNCMgpRM8QWt+b2ODfUEBJa&#10;g/Wbt+OTWBWfNjY0714Aj0xzioUJyHOfwtxn/5Ca/i8tegKL/2iJrLP0uUjm64b/N73I30Zt+895&#10;/y3dOrLPv++jtEzWXSnLlosWvpShaM1b0XvY+BE2fcrXlq+w4yfszoN9X+DSiW8sHreQjr1a0q13&#10;PF06x9KvRyZLFi7gVvYdHqw+x5vwM7zyOM2hGgsZ7hHDAtcszpVczCXLVZw1X8AJzULOmM7jiska&#10;Lhuu4HL8VpbNG8XKNr3YV3U6h8wncrjgJI7bTuaEzWSOWU/mdKGp3Kw0n1lN42gcr0+TFno0a2VB&#10;fHsBra0JLs0MaZBRl77zhjFo2kTO3XrChmPHiehWhITuGloPMaXT8BCePP/E23cvefP2Hh/ePOTn&#10;kxN8uLGZW4cmsWtNN9p2qUpRPw1t21Vlf1AK611C2TawDYdmT+BYzV5cqDKKs1VHc7rKSE6XH8Um&#10;lzb09XHlcpMBfHBdyOaQGFL769G8lyXecmwN001wSzfHu50x9VsZUidRpuOs8WhuSq2GxiS0KkZg&#10;iBUOVUwp28ichPZFqNvYkuoBptQM16dSE3NKeepT1F1DcQHOrr6okQHWTcR1ffWwam5JsVhjqiQX&#10;ol56EQI7laf/zAxa9PIi++Vjnr1+Qe9RGcT3bkTjdGng8QYEtjYlMaM6K1eNpVWPJtjJvp0TzEka&#10;ZYr3QAG/szj+9LugNOOulpn3RPeV0A1niWbLsrkyf55o7j1kCPNl+XxZtiAbndT4/03z/mP6v7eR&#10;/ar3uSP6OxQtkPm6/T+Q6Ycy/kirazTLBfSVL7SsEq15qWXdGy2bPgjEn7Vs/qZlu4Ddf+Zc2nSP&#10;o1OPVCZMmMLhi9lIe0A45wO5XEjfx82ymzlfcR2Hii/mbJG1Au5mLptu45LpFi5bbeS61SZumWzl&#10;uu1mzhRZwqZig9miGcouzUj2GI5mt9ko9piOZp/lGPbbjOVEiZlcqjKXsY2b49dCH794DT5R4h4p&#10;xtSLMcXMV0Ozvs34rZXj+P6be09eM3bRasKz7EnsaY6POGAD77J07prE8g1r+fXrO9qfj/h8fydP&#10;zy/i9NZhHFjVly2z0mmRVpyE1iVYk5TIqlLBLHEPZUNoBw5VHMzRKiM4XHUIByoOY7f9ULYX7suJ&#10;KsO4V2M292tM5VTt7gyLrYB/G1Mcwowo6W+GS3Qhqgus1UMFsgB9HP0NBV4jGjczk57DHNdgWTfC&#10;GtsGGkZN6kG3Hlk0CBYXTrGhnI8xZb1MqOBpQBUvQ5ybmFLAxwj7eCtxSD3swqXhynqO8YY4tdBQ&#10;K92aoasnMWjKCLIGxRLZvgLRnR0JSS+Ha1MDXKP0xGlLcebqJU6eP0Xj8LKEdqpE06zCRA4wxqu/&#10;OXW6S2z4C+9MgXeWAKqAVfDOluEckYJq3r085ot04P7RAlm2UMBSUuP/N83P/jMu7/F3+38tk2nd&#10;+/wDXjWu4J3/v8C7QsBVAP8HvF8EXKFz2dMcsiZMpl+fVkydMIMTV95y9WMeF08+4vL841wYdZAL&#10;Plu5WWEz98pv46b9di4W2sJF6w2cN1vHOZN1XCq4kcsWG7liuoELtms4a7iEg0bj2a0v0BqIFLwG&#10;o0QCstlojhSeyJWKyzhXeQHdm9YmIFlDYJIG72gNjWL0KNNEMqGPhrTJnaT5/Ps1cvpoglqbEN3V&#10;hLrxFgQmNiDIz5kxgwfplmtzn5Hz/ADPLs7l1NbB7FzUmdUTUyQmNKR9ekHGBbowr4wbU6p7sqxm&#10;BIcrD+FIlfEyHM/+ciPZW2oY24v35WzF8dytPofbzlO5IiAfrtaJ4V6u+IaY4trMnNKe0v3XNaGs&#10;jx41mhlRt7k5gS0K4Btqhn+cMXXEOQ1dNRSppiE41pWWPYNpFGFJdK9iNEoW4P1MKVzPkDIeRoS1&#10;taeMbGcbWojOMxPxzihKlTgTKgq81ZL1qdJSH9dWVjTrYk9cJ0Oi2hhKXDCR6GRMwzB9ajbR0Gt4&#10;pu7zr9txiO27j9FvzEh8M8rQfJgxnn0NddLMEJiUZgskswSWWQKSAnmODOcqR5ThX2AVWH+n86HL&#10;Y4GApcD8C/Iimf4X1P81/hfWf6/3D3j/SAfvH81T2z6U9UXzH8v4Y4FXosQKpVdK4r7P81j3WsGr&#10;ZesfeKdf/UCniUtYu+cEl25/4XT301z0E2d1XcH1iqu5XXYtT2vt5FG9ndyvvFu0lxslt3NOgD1j&#10;vY6zNus4b7Gec6arOWuyUsBdyQn9JezTjGGHZgi79Eax13Isew0n6hx4j7l00SVn8rDsOg7XnEZa&#10;fAnJk3KSUwxpFGeEd4yGauIomsYGxI9vzY7D23n84pHu5AwcP5SWg4LIHOFJeJeyRA0IomVaBEcW&#10;r5alWvJyX/HtyV7unZjOuV1D2LeiF9vndWfPtExWdm/K5HKVmGZWi1GWzqxyacERpwHssu/L9mL9&#10;2V1qIAtt01hfrDNnK0/gRoWJXCg1hDOl+nOqZDcul+/BtAYelConRVFJAwpKZnUMMsQ92ga3EAEz&#10;pSh1AowoGyq9Rx8XKgcWoXP/TNI6BhGRZYF/vK1EnaI07ViAWonmVI+xpk6CGdHdC9Mk04ZigcVo&#10;M6Iz0d2aSpcvjpuqh6NEqapJEjUSNdQW+acZE9GhEM0yjAlsaUo9gb66t4aFK6bx4dsv9p+6SOuh&#10;XWmQWBn/ztZETzDBb6AR/gMtJPMKPEpzdOD+AVlBJNNK+eAqwFR0+Dv9bxAXKAD/QqqG4pB/gf0L&#10;6T+B/jtPDf+1D5Hap4olKrro3l/pgbznI2kgSgLuIhkuE9ddruB9LdFBtFrcd+3rPDZJDt4s+Xer&#10;ZN5pp94x59AbLsjpvy661fUC7yrt4YnTbrKr7OJe9S1cr7yOq+XXcqfCNu5W3M7t8tu5XHSTznkv&#10;WIgDm2zgrP4qTmmWcVx/EcfNFnHOcxMHq85mu94IgXa8xIcJOgc+aDOeSyUXcqf4ahb4tCOilbV0&#10;gfo0lfwYnGyIX5wGz2h9HCKNqZBshnNmYRJHt+Hhyy88fPaBMYtm02VCCsmDGhAzsArdR8Xy7Z18&#10;IHnl5X7g06MdPL20kLtHJnF97zjObBrOiaWD2T2iAxNL1maafgOWGDfjYLm2nKw5kt2VejJbL4jZ&#10;ZuF0N6nPGPNwjjsM5XK5oZwr3Icjdl04UDST81V6c0Eycki5UpRw0qdBiLhfgjhxqLXkWXNCYs1p&#10;kmJF+RgjfDsUY8SSUbpjmrdmKr7ioPWaWtGktRV1UgxE0nO0NKSeyFUaa22BuKQsH7JgPMOmj6Vm&#10;rAEu0qArJepRVpaXipAir6k5RfzNKSvrhaZbECMxpkGgEantgxg0dKBEviE0Sw/HKUJ6sEwNvu30&#10;8ekhRd0QI4Il92qUayrNE1BnCzgKHh04/wFvfmz4C+7/r+HVObDsUzUO9f6qIan3niPwzhVg5z3O&#10;FdfNy4f3T6G47E8h9094N0nWXf82j8Xnc9j3VMu+5x84cPo+d9qe51O9S7yuf5LHzru4WWU950tK&#10;F19sqUAr0aHCdu6U3sat0lsl667joslagVdcWLOaE3pLOWawgJNGC9maPId54QMk9/Znr4V0vcVG&#10;sNd8GIcsJ3K18CquVlpEz9j6BLUzJCzTVOA1oGmquIucsMBkA+q1MKZyrBF1OlZgxs417DmzjzEr&#10;x1OzRQVqpRXDvVVRwnt4sff0VkHkt/Jd8vK+8+vNMT7dW83zcwt5eHwm1wTg89smcG7dSLa1ac0S&#10;ywB2lGzFxfiRHCo9gBMlh7HeIpmxAnVfA0c6GpRmX6k2XC8ziIviyIesO7DZqCXHynTjes1xTKod&#10;QpA4bFPJvPWDzCjiYYqTwFu9iSFeyZbUSTalbqI+8X1j2XzgDN2ntSakixn1Q2ykcRagcaYe7mni&#10;rAn6VI0WOJtpsA/QENcjgGXbdtN5dFtqxBng3FJDlQQ9SkXqYR1sgKG3MSW9jKjooWHI5K7MXtSf&#10;RkFFGT93MimdWxDdpib14u1wkdrBu62ZvIchFWIkNsh7hw2z/De8+QALKEq68XyYdLD+XefvtCjf&#10;LQWof4L5P8Crm/5f4P3P6XyQ1fv/fT8F75yHeZJ3ZZ7EBuW+6qqEknLgFSIFr8q9G97lw7v5bS6b&#10;JHKsW3eFrbErOFp7NdmuJ3nvdY33nhd4WW+/OO9mLpZZxnn7hVy3X8/jynt4WGIPd0tv4Vqh1Vww&#10;XsJZY3Fci7nsNBgvEWEyhyxmMqtWewYFBjHHIImNRbpwxX8cR0sN4ojxRC5ZLJciaSzpku9C2msI&#10;bytdbWsBN0WPgBQNQenGeEumqyIntkSAHkVCyuLf25nYMS6UTbSiflfpFrtVoHm3ejx6ekos9yO5&#10;v+QDCcK/fz0l5+U+3t9cxNMLs7hxeByX9kqBKAXcmXUTWNcgif2uHbkxcS7HywznjNUEjloNYLN+&#10;hs6BhxnUZEehJK4V7MW5ot05XbQbmwxT2GaVyeFK3Rno7olHExO8gi1wbKyhXKAJNQPFERsZEpAh&#10;gEom9Uw0JLW/Jy8/fKPjlNbEDLIiML4QMe0KkNjbkCZZBjRIM6C2OK9vu0oEpLkwZPpgWg2NxbON&#10;ObWl8daVxlwrRQCP16O4ZNtCUsA6++kTHGpFZFh1fJvUom7T4lQNt6O8OHCj1obUEeBdJGo0SDcU&#10;95XGL9uWkfzcqI/AO1fAUfqbXZVUcfR3vq5gUhKYdQXUH+muBOhc8z9h/GfO/bvsv2FVMOvW+7tM&#10;Tf95b9Vw1PvOVpKsO0uAnf1E5j8RgEWL/8Cr3FfFh1UC7qpXeaxX8ErRtvmj5F5x4Z0bb3E8aCeX&#10;qx/lbq2zfBB437lf4WXtY9yruoXTpRdw2n4e50ot5bFEimcVdnPPfhNXrVdx0XIBZwvMYE+xoayy&#10;bM98kwy2WPZnRtV29Iz0YbhZExaZJ7GzYk+22/TmqOEETltMYmP9jiR3sqZZB2MpWswkx0mxI/A2&#10;Efdt1k66u3aFaCBffCUB2FDcpkK0A5F9mmHmZkpR/0JyokrhEV+K/YdW8vPrW3K+vRHn/Sn4fpP4&#10;kM2PVzt4cXkWd49P5sq+8ZzcOIITG8axf/wAzqRILPCdyPVyM7hScirHTYayV68n2/QzWW+UwCGb&#10;DG4V7sXVQl24Wqo7xywzOGTXlpnOHgR4WeBSX5+GUlQmNbMhPsSWMnX1qCT5N7GLtS7+NJTewzvN&#10;muadG4jD2tGkvQXuifYyX5wxxpxSQaaU8jWmUXoxeozsSWBCJM7hpfFMK0LNMEPqJhngJu7csJUG&#10;Lylk68s2VQIKUV22q+UtjaW+IQWcNFjWNsDB1xqfNCt8xNEbSMN3bSnOLkVtnWQ9cW4NDnEyv5sp&#10;mnkCqpKC6a/+zlNSlf7/Aa9Mq0tY/wRUDf9e1vrvZf9crpPap1pPzf8zrnN7HbjKcSV/i3TwCriz&#10;JQLMeyo9gsC7SAdvfuGmYsNKgXelwLv2LTr3Xa/ig2Tf/Xd/cmrQSa41OU+23xXeNrrOu/rXeOV6&#10;intVtnHSfj4nSs3jZKkF3HHYxCvH3Tyy38rNAmu4aDuTo4WGskXA3GTXnQWG6aJ2LLDvwPigeKaX&#10;iGOVdWs2WXdkp10fDhmP4bj5GBa7pRHb1ZaIrhY0z7KiqVTQCtwm6RqattMjsnsluo1NJ31ANNVj&#10;S2Ne34LaER7UjKpJ3RaOlAooSEXfoixbu5gvH6QlyuvzvbvkfvkoAeITvz+f4PCGbqKeAvA0Tm8c&#10;w5EVQzi+Rpy4xTTulFjM9ZILyC63gFsFp0ihOYD9hlkCcAsOmqRzrUBXbkmPca1gR85atGKfVUsW&#10;lPYiwteUKB8rVtX35q5zFptd/KjXwEC6bRuSOpjgK+AqeOvGGuIUJsVncw31pLeoJ/m4hLdU/Q56&#10;aIpKQWphgFEFY0zrm2Lvb0D9yKLYOhbEoIKpOLIFYd1LSWOoyayFfTl/8SgTp06lfkB5SjU0xtxZ&#10;ikYn2U8tEwpJYwrINKJxGwE+VZ86ArtHhuxD4K0Yq49LujhvLys0/4JLQP3bvesgVkD/gfcv1H+v&#10;u/5r+h/SAShSrv0vMGXdv1LT6uqBklqu1psjcOqiwR9glWbL/H9L5ktRPlciw7wnIsm9CwXcJc/z&#10;BF6t7ibGipcC8CuJD28QgPPjw3px361y7k9te8TV1Mtcb3yJe/XO8KrGJV5UFecVUC+Vl2Ks5BLJ&#10;h/O5WG4Rzx2287z4Lu4X2swlm7mcMJdIYDqJg8aT2G82jk0GvVleqCMryrdnnX0n9pTozW6rPuy2&#10;HMC+gpJ7zUcwxy2a2C5GRHTRENVN3DZLH782RiIDgjuaEdypEr1nDGDd1g0MmjiO8l5OVI0sh3s3&#10;VxxblqOgvwX1E2uy/fgNrtx6xJ1HT3mw4gw52ap4+8Hjm2s5trUXO9e0ZdmsaK4emcuxtaM4PGcY&#10;x2uPlqw+SxreDK4Xmc672ot5XWkqlwz6sc84VXJ6DIfNBGCLLC7op3NIprdrollZ2I8h/uU51SCc&#10;9+X78LWsFHzVAgn0MyM2Rd0htJXMboB7lKE0NENcxEWrhpqKm5rQUGD2amWDrVP+7Vw9jR76hQ0x&#10;lvxcWrKstZMRBtVNMHQzwlbyrXJV7wRv7j9+wrJ1S0joEU51P2sMXIzQuIpqGVO0qRE+7cuS2K+a&#10;Dl73NCkkxX09JUK4S+yonGBB1SQz/Hqb/Bvefyr/8pQaCnQiBZvSXwj/TutgVUNZRw0VfH/hVVLr&#10;6vanplUskOHfbXSuKpoh6/+FdZZITc/8M67AnS3gzvkHvPOf5Ir75juvujO37GUey8V5V7/Tsu69&#10;lo2iTQLvlh9w8u4vTg45x4KqK9heYQuPq57mUaXjZFffL0XbVi46rOVsyaWcLLyQOyXX8bL0LrKL&#10;buaG7SqumC/jrN4iTmikWDOZz0Hrccw3aM/cQunsqNGdrZ69WeEhrmbfhYOmIzhkNpxJgX7EddUQ&#10;1kFDZGcNEZ31CJYsGNzWkKguVvi1tcYpUaDuUoHuY/swYuoE4nsE0TDFXir0opQPspRt3bn/9C23&#10;7z1n297jTB87l6N7Nulc+MWDEzy7tZbvr7cxaYI/G5e3kcw7mT2hfdinP4jjmlHS2Iawz7A7l0oO&#10;5GudebytMJkLNt05rFHApnHBIIubNu24VqYtB6smMMHFlZOesXws35vXTgPIcR3OngahRAmcsRIP&#10;vMOlS/fXo16oObVCLagWZIxjoCGO6u5aqOT4FGPqx5phYKael9BgWNqIwvI5TMoIXCVkXh1x03oa&#10;9Fw1+GUG0HViV9xbVqN2tDleqTaYNBDnlmWauhqMPYxpmKF6KMnZHQpLIaiPb4bEmTRx/nQZttKj&#10;uhSOtdJMCO5r8T/Dq24G/AtckQJO6Z8Oq4NQAfZ3+Edq/O9yJV2eVeMqFvyZl++wWoFUy3RZX4Gq&#10;gFXgqum/AM/+A6+Suk2t4FVXHv4DXgF3+et/wPtBwP2Ux9ZvWg5+gbNHn3OgzWGuB17mWd3zPHU+&#10;w5Nax7hRYQeXSm/kfLGVnC64jEt2K6Ro28qDkhu5XXi1wLuC0wpcgwUSCQQg26ms1O/OPItUtgb1&#10;YFRmJJ06NmRci0B2lOvKropd6ZFanaiO+oRlCcDiuuEdDQnvJNMdDSTzmhDWrTjuGZbUTjCn7ZB0&#10;Lly5zq69R3CLqkiNeCu829jTZnAMS1du4fOPn3z7DUPGDWHt/G7cvbSDd28u8OalFJd313HxzEw2&#10;rO3JgcmjOVdlivQWkzlfcByrrNJZZpLIEr0kZlr4c7d+L947TuBp4aE8suvNW7eBvEvux8shI7g+&#10;qQ/rsuK4X68z7yr24Z1zb37WGMQe90DiJVvGJ1kSn1GYyh6SfxtpcPQ3xTHIWoZGVGxsQNVADXUj&#10;9QlqbUy5OlJAGetj7iQO2bYQFUNkuowGG3c7nKOdSRqczvP332k9KJO6qeb4ZxaQesCcyhGW2DU2&#10;wkxqgNLNDHGNN8Vd3ttDooKv5OOA9lIspksESVJXNIyoLdnZO6sIkYNL/Ce8/7whsEDAUeAqGP83&#10;KWfUQauAVON/paZF/7Huf03/dV4dtLKNgvav1LTSLDmOWeK4SrMl687VFW25+bHhhcQGybu6670S&#10;GVZJZFgj8G7+LAXbtzx2/sjjYJ6WU7/g8u63PE+8w8v6N3hQ7SR3qgjMZXdxqYREhOLrOGe1mrPm&#10;q7hafDUPS23gXtG1XNGI8xrP57StVPBWszliPINDViPZZz+Mo06jWOXejmmBzZnSLIhl9ZKZ2jyM&#10;xI62hInbhovzhmaZ6tRcHDi2jxWxfcvglmhOjdiimNUXp6mhoZh/QapHlMS0gSkmHkZUkG65+6we&#10;3Mp+xvHz2dx58pqjxw9z++BGrqxbxrXzq1g+P53hAxoxfoQHezZ35+jSsVwPn8Hd4tO5WWqqFGPj&#10;uVxkFLssOtNbU4t+hq4ctcnieuGufIgZx7uJo7g3vCfZ43rwcsU47s4bz1P/3nys3o23zl344NSD&#10;6z7pjEyqTkvprlPbmeHUyJAynvnPLRT1MBHXFfkbUslPH6dgA3xa2OAlBZimrB62niaSUwXwKCMy&#10;Brdn6rz5RGXG02VMRzYcO0xqrwyyhgbjHmNIZKe6bNy/lJ3HtxKVFsSMFRNZuG4ms5eMZt3mWSxa&#10;NZCoTsXwlLqhjgBdu4XsO8WEqs2lEO5si2bxQ6ngRTqABZyFAo2Cd54Mlf4J3H/r/3mdx+K6j3J1&#10;0zrYZd4/NUOgnCFu/9/wzlTwiuMqcOco5xXHXSBaLNAuVXFBtEJcd9WbvHzX1YGrZc8vLftz4bCU&#10;OafI5fjND1xofoob9oe4WGInF4tJZCixhXOFNnK20GrO2KzllKXEB6M5XCm8gBuFVnJDs5LLpks5&#10;b7GYM7aSi4vN5mLJKZyrMIlrqqKXXHzBbhJnrKewv/go+rVxJbqnRiQnpYueznl17isu3GZcJTLG&#10;xksXqaFwU1OKBRXEuK45ddNsKR9lTIEAK5zV9cw4UxykK66ZWJsJS5fw8q0q2uSD5H7nwcnDfHxx&#10;k5f3j7J9+TDWzGvLkU0j2DijPRszupBdbQ4Py83hbqnpXLMazSbLVCZbBXGwYBYnjHtwrXw3vsyd&#10;wZMpA3g6bhDPpvbh9aox3J49jIeNuvLOpTsPK7aXfbTjQY323AzOYmlLDxJaaqSoMqGMAFzcy5BC&#10;8hlKuutTTgq1Kk0MqRYgXXq0qWRZC4yl2KoWI+NtTPCSAiu6WzXqhpamlLcG/9a2dBgUycbjZ7l4&#10;+zEjZszk7nM5qVr5eHmw++Blbt19zaWrD3ny4gPv3n7j8eOPdB4STUM5BsdIDZWjNVLoakgfFsG0&#10;tcPEedWdKyWBZqEApK6lztfB9v8I5v9lPd1ytT/p8hWouijwD6l56nLYzP8bvCIdvFKo/YVX3R5e&#10;KeCufZfHpk9atilwfwq4v7Uc0mo5Iaf+wOmXnA07zJ2yx7hf5xB3PU9wp8YeHrjuF+3larn1nLZe&#10;Js46jQOakRzXn8Bl80XiwGt5Xmoz983XcMd2OXeKSyVffA6XHKQgKj2Xm4VXSOW+hocFtnGw7mSy&#10;elQhqrchcT2MiRVFdJLM21Ej0UFD4gArcVgbzBtbYOdrRmEvW+ylUHGJN6ZGojGuLcxwjTOnarg+&#10;lUM0VGmqYcbSMXL0clZ5Qq72OTnfs3lx+wRPzm3l/qGlZB9Zybmt09k1qxsrhrfltOcIHlYVeMvP&#10;5FqxKVwuOo5bDhO5XmoYpwx68TppHF+3z+Xdwgm8mTuKF3ME4JWjuD13KA99uvGiSldx7tbcLJnB&#10;7cppPGnYlhMRKcSLy7VubkNscHHKeplRSMAt5W5ACTcZeupTNUAKqnADPGMlE8cWxD3ZnHpJRjRO&#10;N8W5mYaqwUbUjLLBOdIYl+ZFmL9jKfeefWHRzpN8/pXDp89fuZ39kievvvD6/RfeffzKm3cf+JWT&#10;w+cvP9h34iiLN4+lbf+6BLS2ooZ8Tx0ndZCG4Y9mgXTJSoueCBh/rqUq5bvl/wnm33lKyqH/6p/z&#10;/7n+XNnPXN11WoFQhurSly4O/ENqPZV7/7/CKxl3rmi+aLGuUNNKVIA1knXX/3muYdcPLfskJuwT&#10;5z0gTXrf2x+c7HKZ542u8rhbNk8OvOfxoc+8yrzEl8SrfIw7zbuIPbxovIV7ziu46jCHW5Xnc7XS&#10;TDnx8/nqtIdPVXfzsvJWnpZZzwPJxzdLLRd3W8Pj8pt5XnY3T4ttY2FiJin9C5LQz0LgNSGxtxXR&#10;3fXlC1bSENPLHLe0ihT0Koh5MVOsK1kT0dOFFsNLEtHbjsbtLKmfYIZLuBQkoRpcI/Q5dWm7gPuV&#10;79/vizu94Ne3bL48PcnT06u4c2gBN/fP49L2GZxaNojdU7tyYdQ0nnRewTXXCdJQp3C3jIDsMIUL&#10;RQdwrWpnHg0dztXRXbg7riuPZ/Qie3YPTk1sxf7hCdyL6sirql24VbI1t8u34XaF1txwas3RRi1Y&#10;7OXDxqphjPeqTQVvKca8TCnjZYR9IzMs6+lJjNCjfogxbs2N8EwwxTfJlPoCsFOMBWUDDHGJkHEp&#10;9Er6aLCS2BE3uCVZMzvSdV5v3n/9zudv3/mdK73L/+X18d0rOgxpTvVII4oGq2vkEr0WP1MX/vMv&#10;QS14mq+/AOskAP0Tyr/j/wRXwZ+/7r+B/ysF7xwBVjnnLNn3vyTbKDiVVEE2U9adrvQXYNFcKc4U&#10;+GpbBe8ccd15oqUC7vJX+TlXxYXNUqDtENfd+T2P3b9y2S1fxv5cLXu3PuNGt/s83POJewL0lW/f&#10;uDbyMu9iL/Mp8TofWpzhY9IRPifu41P0Zl4Fr+J6vRkcqzySC6Wn8NFlG3if4ZfPcb7V3Mfbitt4&#10;ZL+ep+W388ZlH58dz/C+zSWGDk6kRT8zAdiG+F5mtOxvQGIfU+K6G9J2dFUWbZ9D846paEprMLDT&#10;x6yiAFzHlEoRkg1jbamRUISGmUXwbGdFlRhLasQ4sGrHGinIpvPu3UO0ea/5/eM2P15d5N2tPTw5&#10;u5r7R5dwY888zq2fxLkdi/j4/iUPbp7m0tQF3HWbzL0qM7lQcBjnKnXhSadB3Bo1hFvDe/NgkkSM&#10;Gb15tXIotxZ148CESC61SuVxlXbcKd+O2xVTueGQxhVx4cv2mVIXtOVs8Y6Md6uDU6Ce7ipDhSYG&#10;VGuiwUHiQAUvPWpIfKgVKA7c3ATPaGNK+0gebmpJ3WgTXMMNcfA1orisa9FAj3pty9BjuS+Ttwzi&#10;h5wrXW741//VS42pHuc/X/eyX9AwvDI2dTW6a8mVg4qjUYWP0r/h/Qe4/wLyr/4Jb368UFoggP1r&#10;Xd36/ye8s8VB/wNemZ6pABbpHFjWVfoLrnLiuRI15sq6Cl7lunMF3IU6cFVcyHdd9Rjkti//hnfP&#10;rzz2/hZJqb5r0xeuXf/JHflCLr76ypkRF3jR9BSvQy/yVIbPQg7yPGI3z8O3kh24iou1J3G0wihO&#10;VB7LvooDuOE4h9zGp8jzE4DrHeVrzf28cdzOB+eTfKgm8zrIwct3vevsMVr0LU9SfyPiexrJuIYW&#10;/U2J72NMp6lO9FmYTPWE4tj5maCpb4h+PSOMXDWYNDTFWIo1jbMBJYNMadLJCL8Otni3qkqbfu24&#10;efeinLYcfklk+P3lOt9fn+XTg928uizOf1pcducs9iwYxtNH9/j8/QeXzh/k7ODJPPVeyDmHcWw2&#10;TWdb0SjuDuhP9szhPJ4/jufLRvNw0TDuLx7Mxbk92Ds8heXVvDlbJoVHzlncrdRalMkjp47cFTe+&#10;Yd+Fs/ZtGRBYhqjWBoRKERcXV4ShMfWY0cKTuEhL3AVa72hzPP0lj3avRkL/mlQJMaKeZGEXiQ5l&#10;/Ayl19HHvI4hjRLKMWFJLHsvLsqn8t/U/nmpGf858/OXX+w7tJWug6rTNLEajcJcada6IpplLxEn&#10;k9igumOBY5HorwP/dWF1eUplVp3DCmg6aP81P/ffoP+RDlwFnw5AgU+kIoPq/v+pWdJgdCDLPlX2&#10;VesreNU1XzWutvnruvNEC1RDe63A1f65NJbHzm95EhcQcPPh3asyr0SHAzJ9WAq40/JFHHv9hQtD&#10;T/I65DLvo27wKuoar6Mv8j7hPB9SLvMqfj8Pm23itscSrtaaw3E58ZvK9OSUy0Teue0mz+c8vxqe&#10;5ke9Y3wWcD86nuOL5xVyL/7UfbmHT58gYUhFMkaak9RPMm4fUT89EgYakDzakqb9NTQbLLmwixWm&#10;UqVrGpig726CXgNjjOoZYFLHhErhBanf0pi6UpDE9qjL0SuHdPvOzf3Azy83+f3pBl+eHyT73BxO&#10;bRnMnqWd2Dwjg/mDojmxaR5fPj7h7ql9XIueyu3aC9hdoCdrTFqytVgSV9J6k71oPI+kmr81R9x4&#10;fEdOjm3H7r6JbKramN4ae+ZaNeJW+VTJzPngvq7fk1cuvXlaritXPbPollKOyDQpPlsVZVdwJx42&#10;mMJnvznMCWkkmVeDX0sj+gwIon27ytSMLCKRwoBGSWY4hehRQpzZoakNxRrp02d0fdasTGPpinl8&#10;/Son7s/rn8khT9j9+l0y8OsH3LyxkX0H4zl0rAAHDlXGL7w6TkGWVJGGIs6bD+8SXXecp7vov0RA&#10;UbdhFygJQP+E+W9G/gu20j+X/xtiGRcodbd1Zf5c2WaOwDrnubipTvlQzlZDBbMsny2Qz32kGoS4&#10;t1pfLRNg54kWSUxYLI67QqKCDtwPeWwWx92lgM2RiCCOu1tY2p8j4MoXcUC+gWPyRRwXeE9+zOXq&#10;xsc8bydZN+UO75Jv8TZJMm+rK7xOu8DLlscE4EM8bLqVq3UXcKDiSE7WnMTdekt4WGM9ud6nIOw8&#10;OQESM2qd52O1C+RMe/evzm3u6jUEd2pI1iQnWo2wEucxIL6/IanDLEgdYUhjyb0+PQxp0qsgFeIL&#10;Yemvj2WAAWaNxXXd9DCsa0OV4AI4hBngkWjKmNlefM/Lvz2cp31LXs5DPr86yYMLi7i4bwxH1/fi&#10;0LJunNswnGPzenB4ah/e3TzCgU6j2VuuMwfsu7PeqBVbLVPZV7Qt5yP78WDZFB6vGc+tBYM4M6Uz&#10;B7u0ZmeNCI7bCcDWwWy3C2e/dRynCyVxx7EDdyp25kmD0dwbspKdfTsxcGAlYqTqXxQYzW2nadxy&#10;nciTutO5VLsvsRFFadTemEELMmnqX4ya7nq4x5nSNMWOChInCvsaUCPcVGKFFXtPePDh0zDu3r8v&#10;AO9k3NI5DFnWjklrWrDr5Gju3FnLhctDOXkyjCOHanP0kB1nT2u4c9OA9Wtq4uRZDqcIExq2NEOz&#10;+Wsu6z/mXytVjxmq5waUFLy65wiUG6tIIVJd+ALp7vOlQM3X/wivblxcWsWQv+OyD5VZVfevrhqo&#10;4ks56lx5Xx3Yst5f2OfJe/x124UvpEG9ymOFHOM6OVZ1ZUHFhR3ScPcKrOp6rtIBybmHZKiuNBxS&#10;jist+KTojEBwWYC+duIFz/rc4n3cVd60EBdOlmGrs7xKOsGblsd52mwb52rM4LjTJB66beBx3Q3c&#10;q7Wen62ukpNwkV/hl/nsfo7v0dlo3+ajK2/F42dv6TNlHDWSq5I+pixJAm38ACPajitC8qACxAy1&#10;IXqMDZVbSB6Ms8EhwRZzyYzGkg0NPI2pECYO5WOKQ0MTAlvasXlzO9lzruz7N7l5L/nx+Swfnm7h&#10;4SXJuUekCNs5nIvbRnJtxwROLujPsRl9OTZhBNt9OrOjRBqbbdNYZ5jGnkJZnHfuw72BkyXfjuHm&#10;3MFcnt2Xo2ntOVE2nTNWrTlXqBWn7aQ4s01hr00sW82i2G4Ryw7DOJ6OP6z7jAsXjCUuRkPbZBt2&#10;CKxny8/gTOWpXKo2iWsVxrO+VgKzurchI6UOwb76NK5qTkKkOSkZ5vhEmUqEMKG+FKEtO9uzYk0D&#10;iQH7dftdun0lsZ0LsGyNFceOajgvkJ47acmlU+ZcPaPH1bOGXL1QiOwbttJ4S7J0UQWqS4Nv3tGO&#10;hknGaC7KaT6nPc3J3/fZ9/UX68TVlojLzVeA/oFXaeEfyBbIcKHMV8p34H9P6+YJeP+bdMtFCspF&#10;AuQiHZgyLUMFtCrI1HCuaiiqwcj4Yt1zDHm6S2JrxIwkxurigbqysOev0yp4FbAyPCwn/Yi6tiu+&#10;qMA9LTorUg+mK9289o6n/S7zJvEyH6Ro+5R+hbctBd6EwzxusYeLTVZwq/YGXjTcJa67gedtzpP7&#10;6Tefdz3iW9hpfgZd4fd+9Uu4/3xlP3tBVwE4pncEk9cNocv0FPos7sz1+2dZuWUWIZ2rovHS4Jzl&#10;jH1CKXFcA/Q99WWooWaMMR4tTKnqb45bZHEuX16h26c2T9w97zF5Py+T8/E077O38/DcQm4dnsL1&#10;feO4LAAfnNmTg1O6cHRwb/Y37sKOwhlsL57B1gIZ7CvQgzvhY3m8fDq3l43h6uyhnJvQmxM1M7hg&#10;0pULhTpwyb4dZ+xbsd8ygd2m0WwwjmCtYSQbjWM4038pe6avYWxkCyJDDYgNsWWDYxdOVpjKKccZ&#10;nBZ4TxSfwKWi0zlnP4bNDt1Z4prAdJcohnlUpWMLS5rFmOIVYkhQvD4TF1Zi28YAdqybyM0rGzlx&#10;OJ17563IvmrJvauG3Lqo4dYlcdnLety5Ysjdq0Y8vl2Udw/M4UshDu8vKVnXlEj1bK9y3utsR+kG&#10;27glp/w6tzmT85o9X7+z/n2u7qktFSN08ClwFXgiNU+BpaTueOWPC2wC599nbtX43/lqm/kSTxYo&#10;qagiwOriijQUVYSpeUoKZuW2CtxFMn+xjKsCTUUF3QM3usIMdqvLYr/zr+kezMvTue1hgfSo6Ljo&#10;pDivdPY61z2n4M3L5bIArX5Zcef+V15sesjrUdf53Pc6X8Zc4/vWp7y48obsLQ+553GE7Jq7eNL0&#10;CL9vSeuQl/LZb1se832VfBB5ff7ymdnLl5E5pD9Ld+8R0PKku7vNkk0H2HHiOvvP3WH4+j0s2rWF&#10;a7cfkdlzELa+zkQO6kPsgE6Ua21FdSluGvf11N0udYmRrjZVXRN24bc2/1cU8EliwwvZ9yNyf9zl&#10;65MjvL21mucXF3L90ESOrR3KsQV9OTSjOydHDuGAeyd2F05lV/FUgbgVhywlm3aZxNNtS3i+dR43&#10;Fo/l5jKJDl3GcK2aZPrCSZy0a8nJYsmcLZ3GZee2HKnQhm2W7dhuk8pSTRhrNAKjoweNm+rTLMiK&#10;xeXbcajwJI6Vm8wR+4kcsR7H0QKDOWLXnwNl+nCwzACOVRzIQcferK2dQlcP+cyRDvQYVojlS0px&#10;YVdlyezluHbEhPtXLHh8S59Hdwx5eteUp/eMeXbfhBfZZjK04OUDO948LsmP1w5oPzoybVYpvBOM&#10;KSw9loW3EZpr7EbpuuiOQHyPXTLcKSAf4gqXOP37Mbu//NA9crhEwNJBK2677FkeywXM5QKZDkQ1&#10;VNKBq6JHPsBLVZcvy9W12YUC6iIBVo3n396VocxboiCVcbVMSa238LXMl6EOXHVJ7IO69Zunu4Om&#10;ijN1M+KAEKVzXG2ugJsnjqv9X+G9LPBek3VuyPgdmSedBq/e/eD2sfv8/Pab3zL9QfuTrWN2c8N9&#10;Nw+rH+BFx+s8fPNSum8FsFb3n3q9fP2KyL49KBwXiE18AAXjm+HdsT0lmoUxbtUmNh04w9B5Kxm5&#10;eikV4tzZceEo128+o+fUlaT16EnMKA8cBxkSPKkxo/ck4NdFcnE7K4L6m9N8hCP9prXl8t19/Pzx&#10;SuB9Ts5XAffFBT5mH+Td7XXcOTqTS3smcH3vDC5uGMP5VaM40qcf20slsqdACtstW7DFPJETdh15&#10;PnYhj7ct5cmmuTxYM0OGs3m5ZQFPpk1ie7FItmmiOF40iRtO7bjoKG5dNJWdpllsMExkraY5++z7&#10;MTjCH7cgDSEh5iyukcQu455sNe7OFsue7LLqwDaz9my16MxW+y7sKt+Lg079OeTSn6OVB3HYqR8r&#10;E1sze7wTV/aX4dXNgrx/XJjX2cY8v2vHS4H17SMj3j414c2TQqKCMm7Ohxe2fHxZSOJCYfjpwLx5&#10;JXHw1qdUkBF6DfN7LIF3j8C7h5vavdzloMB7kJsC8g3tDpm3VU70fpl/QuC+xMmcJ+z7/pUNb3+z&#10;SgBUJrRC4FQQqmdr1cPh6pe9yolV1FCPLP69FKekYFyigP0zrbb7l9Qy0WIF7h8tk4y7UrLlOnFc&#10;3R20r3kCbm7+VYVfClqJDLp8mx8Vjoo/HhW4VKH2T3jPy/hlAVfBe1OixV0Z3pN5yt8uPnjD4/ff&#10;dM6qdG7lYU56reX90Pt8O/GZe4+fcfLcbZ6//PN87dcvxPfsSsVWzSjXrhlWiX7YtAzGPNJfcu04&#10;3nz9TadJI6iU4UmNjv6UbdWQxOG9OXjsOjflvQYu7ENRKXzcBlTn/uePXMq+woAFvVh4eAWHbh7i&#10;xI1zOMe5UCfRmkNHV6P9/oSfL6/w48l5vj46wuf7W3lxaSUPT87nzr7pXNs5javbFrHVN529lins&#10;K5zGToskdpjFcrx0Bz6uXcfbYyt5s2sxz7YtEIAnSa8znTtzp7HKqgnbDPy55pTJjertOVcmjX3m&#10;mWw27sQq03jW6Yew12c4YwW+Aa6OJPsVZGAtd6Y4hDC7YUM2OzZnr8SUNaYtWCnF3uZy4vgVu7PX&#10;sQ/7qvZjX7V+HK46kAM1etG3iQdHD5bn+yt9Pj+15uuzQnx9XoQvz4ry+bkNn15peP+8mEBbTIA1&#10;5usbI76+1sAvM7btKE0hiViWHgJsfQWuPoYeBmiuslXg3aYD9jZ75aQeIFuS400Zv6bihEB9T9DI&#10;lunb4sjXBOQL2isczXklMOWwWghY9lrLCoFVwax+lrNCnFT9wmGNQLlSpP5YiA5QHegC7p9pdaNB&#10;PViTL4kHr/OfVViuG1fgyj7Urd/PyHupu2i/2fEtV3dl4aAqzlRUEAiV+yodESmAj4lOCKAnBOjT&#10;Ikmt/4L3lqyvwH0keiV6+u0HV+6/kDVUiQRvX7zjbNcT/Hj2S/crMvX6KrXAzTvPuSnr9ZsyBYc4&#10;P6q1CcFzYDuixw2nTGIMA9as5t2nLxIR7uHcKoiAAY2p38Gd2lkRTNu4kZu3n/Dk+Xu6LRtN85mR&#10;JA5qT99pg+k8fy7Hbz9m0aZtZL+Q1iqvOWtWMGBmb3J+fyXv92e0v16QJ+6b8/4K358c5MPNdTw6&#10;OVvcayc54s4Xxsxkj2UMR4u05nDRVuyzTWKvcQtOV2nP990b+X17C3m3tvHh5HKeb5/D481TOZqa&#10;KdA14mDpaK67pHPbpQ3Xq7XjfAnlqJlsNElgtUEwCzR+Eh+asd08gbkNGuPpKhk9yIDkYaZsCkzh&#10;RMGe7CvSji32krUrZrKrSmd2V+kh4PZhf42BHKk5kNOew1iQ1ZcFy0ry5Y0NX1+a8/O1Pj9eGfL9&#10;pb5M6/H9nTE/3heVoR0/Phrw45M+5NhIjVIZ11BLzNz1sGygwdrbgIJ+EhukfhB4JZMJwP+E977O&#10;ffPhvSYOfEvc97ZWAb1L5u0SF1bzdkqsUMXeVY5IRt75JVf3IPgqBaRI98veP+N/AVXTSqsUuGqe&#10;clbRKt0w/zkF3YM2IlU4qr+Ko34RvE3qI/Wk2C5xXZVxVVxQrqvgPSInOz/v5keGozI8JlLwnhKd&#10;EZ0X/U/wvpD1vsjw4u3nPHrzWee8P3795Nq8W/x4p1DOh1e9PopLLtq6lwZd+pA1ew7dZy/jwIVr&#10;LF2/je7T5v1ZSxrlzp24tmtM7Q4elEluyIqj+ddr1evzjx/ceyuN40429Tt5UzrZhFIta9Bx4kQc&#10;wgoQPqg5337++rOuCjLqCD6I3sqxqab2nG9vj/HywhJeXN0mS3+TI4d4Kqo/p6yTOWWfybHC6ewz&#10;StE9eH6qdCrvNkjx9/UqvJNmfHMLj7fP5XSHTpyoHMPFyqmcrZLMpcrJ3K7Rmgd1u5FdewgbSqaw&#10;3LApSzRNWGEUwGrTMFZr4lljHUGsQyUCg8syoK0jGypJI7HoxMHindhVrhM7KnVkV+Uu7K7cnT3i&#10;vvsd+3K23li2JfQjvnkVFi21F1e15sfbguR8MOHXOw0/32r49V6P398Kk/e9KLnfbGXcjrxfenz5&#10;VIL4zCI4SEwIzbBh2ISiJHa0xifFApdQ4/+E9w775MTuF+3jlnYP1wXcq2yWYm6DbrnS9T8AX9O5&#10;8CbRBl1evi6d9AXtPY7++sgW6eJXCcjLBcplykHVTQXJzGsF3L9aJfPU7V01X/cnnJTLSkRQ6ypw&#10;t4rb7hRod35TVxekQJOMq3NcdUlMoFPwqgJNwascVwGrLo0p/c286irDedEFWfa/wSttg4dvP3Lm&#10;2iPFCt++f+fm4rvkyWdQr6s3b9BxykhaTxnP3ks3efAh/0qDVmLLrTtPmbBsG2v3nOb69QfkybHN&#10;2rCekol1JBrUpmb3aJ4I9Dm/fnP36UveffnGt285UrR1oHD7YpRoZU63mQOIympD8XgrnDJLEtoj&#10;lFW7V+reI/+lLuSrmyEK6h98+3iN5xc28fXpTbWQZ9nZ7KmVzEVxvqtVOnK2VCZHLTIkAnRln2Uc&#10;u+qFs3lxB3ZOzeJaj84c94znXKUY7tdrx516bblQIUngTeFSlZY8a9ibh17TmVc6kXkaX5YaNmOu&#10;Xi2WGAazXCLEaoMIFhTsyppS3TlYVBzWoiubzTI5UKQj+x26c6CaxCPnvuytLG5coQ+na41mc8oo&#10;li2eS1L7SsxfUZiPz034/LoAOZ9L8PuTQPtJI8AakJdTTNqigcgY7e8y8skMePLQimnzirBlbw2u&#10;3Cgn88qTklkAB58SpA2upeDdrINQOekdnevukYiwR3Khyr3KXTcLwApS6fpknRsCdj7AqtBTLrxL&#10;5ufn41vabZKPD4vOcipPmsGv9+z4nMtGBafOfdXztyIBVMWBte+VFKywQeLHRqU/D9nsEO1TEUGK&#10;s71y7vZJTNj/55KYigr5Lqsee1Q3I7S6mxHH5eOdkOEp0WkZPyfDiyJ1leGSbHdVdEvmZ8u8x6Ln&#10;ItVRfxSoT19/yleBLDc3jzfnpcVIg9lz6ii1u7eiUOcQ4ueMlTXzX7cfPeDcnWs8eSOVq7zeCNBH&#10;T91g144ThHXKkkKuAcXiqtN8bFfd8mev3vFWwFWvGRtXY5ZWD4esGgxeP53ztx5QP90Tu0hT7KPM&#10;ZdsClE4rzYwty/n4M0eO8L9eeV94/TSbTx/lS5XX48tXOFihBTclr95w6cBV5/bccO3I+dKtOVE8&#10;nYv9h5HSvwBxCYWZF9iEm9VTuOHYmoeNs7gT2JGLVVK45tiGE2WlAVTtzmn3qSyUom+TfgxLDJow&#10;Vb86y/SDpIBrwW79dLaYxHHANJWDZl3ZbZbFlorxbK8l+dpd3Na5HXudOnNY4F3rkM5InyDCW1Sk&#10;gac9ETHlGDe5hORYfSnI9Pn9RWD9Lpk2RyOw6knD1xdp/ih/HGxF1Vi5uThL1laX8fIMHWFL2foF&#10;iUyrri6V7RAgt3NPYL0vrvtA4sJDAfS+TN8ReBWYfy+l3daBKo4sEF+V6WvaXQJ4viPfkvE7ortq&#10;W1muIsYNVQhK4jyf+5h9P77pboboXFbFBHFaBe9G0b/AFW3+KEWZmNtu0T4FrhiPup67T3pR5brq&#10;Wq6C9q/LqvF8aNUNiXyAT4pUoXZJgStgXhFdlvFrotuiB7JMXW1Q8L6UZcp97736xP1n+UCo15mr&#10;N6gj4JbtG0uJbs2YcWgnr56/ImvWIJwHh+M0pBk1BsYydP1c3fqPHz0kWsDVD6qHSVhtNI0r49+7&#10;NweO3+K3SiB/XukTxxA3cwT7rl/n8s1b1Eqpgn2aMZXbmFIq0gz7lqUo06MyGy8e1K1/4OxxRs7t&#10;I+4+lYfPz0tM0DJyVh8+f1fNLv/1ZdtJfq6WuqT5QG46Z3K9eiZ3grvxYeUalm7uTNRIW+buGUlm&#10;62acjsrgkXc7HjRqw2O/LO7WShPXDOdAyTYcsRvIRov2bDNOZ6tJMov0GrPYqBGbDWM4pGnDUaPW&#10;rDIIYIt+HHvNM9ihSWFPhXAOdWzBxqEZrBgznAHhHrR2q05AXSvqV9EQGFSYRhEFCUsvw9ipJfn8&#10;pjgvHxvw5Z25LtOiNUKrFYC1BjrlaRXIalqWUZRT58oxckopvv50lGlbli8pgX5RI+wqm6JRMN4S&#10;PdDu00H7SAB+LHqoYNbBuEdOuMrDalwNFaw7BARxbIFbwXtL5ilwVQPIlvFsycx3ZR+3ZBuVo++I&#10;bmr3iwte4GSeNI+fn9j8VcBVd8ukiN8g2ijaLK677YuAKya1V+DdI+CqW74qMih4dTchRH/B/au/&#10;8J76B7zqhsTlvPyooANYQL3+B96HskzB+1TGn2tzeSvLP4rjnrj+iNy831Ik/SZrxhjK92pBxT6R&#10;VB2YyMBVM2kyMpkyg70oO9SXyoP9KNpHHLOTJ1Fje1KlRVM0wc5o/KpSIimU5FFjmb16Lck9u5M6&#10;phcDlkxl56mTPH0tH/rPK1Aybqm2Gqq3lwzXyQjXboYUirHCIbEyczdt5Gr2S3rOGU7NdA0OoRqm&#10;bh7K0avn8ckoyL4j8zh+dC/79m7mxPGj7Du4jd0d+3CjcSfuJffjy97dPLu3Cb94U1Ydm8uBSxeo&#10;n1SSxRmBfEgfwsvYkRzybkmqQ3Wa2btzymEm580mclCTxUH9TNbphbLcwJ9Vkn136SVzQtOOI4YZ&#10;rDdqxnr9SHaZiBNrEjlYMp31QzqQ3qoCU9ZNoExQQezc9anb3BQ/F2taJRYnKK0o9VtY0H+8LR/f&#10;OvPqmTUfXhsKvLYCqrWAKsUZxiKTP+PKdSuxd39F2vYvyf0X3jJdQkDXY8/ukpSrb02VBDs0N3RA&#10;7tEB+1hiw2MBL398vw5klYHva/eKtoujKoDVVQdVsKkrFDt1MKuYce+PlGM/koagGsM9WVfpvoxn&#10;5+2TdbfLNtvFtXdJFj3Fidx7HPz9lt0539n5Qz2Pm++yu2WoxndLzFO3fxW46nmF/eq6rnyMv5fD&#10;lJTznpBYcEqkosIZmVbPYh14/5Z2q6Wo+vhBoBWQBVAFsnrCTGXeB6JHss1D0TORSrJHr2RLF/+F&#10;Dx/e494/C8d+8ZTrFUPd4S1xGdYMh0G+lOvvRsme9bHsXAu99q6YZNXBPMYJTXgVNKHV8Ovdh+Gr&#10;V9JucmtcOlSiWveylOtckuLtC1O4jSv9Zs5h2cZNZIzvQPHo4lRItqV2lgl1exYkdEoUY3eukGy4&#10;nGr1fekycjqtB7SlUZo5non6pHUJIE4aSQ1fa2p6meEqFXdEB1fGTOtD02BL3EtYMygigGfHN5H7&#10;Kpvvr0/Rvl8we04cpn5GRWpKQ2mRYs6xxRPZvGI7js4dKOTUA5sqE2hV4wgXSs7mkFE7thhEssko&#10;lLV6IRIXmnPAuC0n9bM4apDJWqMg1koG3mOQxCGrFK7WHcmoQZ2pF6yhsqceJRqY4BVTCP94a4Lr&#10;WZCaZoN7czvKeFvRuX8Vvr6vyruXBXn33JEFi6y4eqO8fPNWIj2RgrYAr1670XukPVUaGrF+t5tu&#10;ee5vI8g15UF2aQJl3w7NjSTzqmggxdlDccZnkiCfSQmkIH70R9lKCt68nTowsxWIymX/wKtcV+Vk&#10;FTl0kn09kPXVNvnw/ikCtQdkXXFgWVflZJWlL4suyvglkaAsRdgZKcZusF8rzSbvFUd/v+dY7i+O&#10;5+XKUCuuLYD9zOPAl88c/f6TszJ9Qz7aeZECWGXcs6LbMj1Ouvm6I9KZefUSL2RaRYV7It0dNoH4&#10;vihb9FDWVw78RvTg4ydO33jKh08f8RnQgQq9YygnchkeR6UhjbEf0JCivd0o1seNUv3cqTzQG9tM&#10;cdtmlXBoF0VQ3zYED4ikWnvp+jM0VGinR9k2JlRobUU5Kc4KpVsRMCKBtAldcMtypE5qFbwynGiY&#10;XojowdFMX7yFlSsPsmTFfiZPWySay6yZ8wiIqkjtIA2ZXZIJiHeiTow5NVKNqSOO3HqyA7FTyuM5&#10;xAjf5lbULWHEmQPr5FOKUeW9ZdG2eUxdvY60Uan0mNKAPpO8ad0/nAqN6mJRqT/WbvvRRL3EPfY9&#10;J0qPZpumOTskFuw3TWG/oeRZw1iOmKRzUq8dR00zJVLEssU0moMF0zhXvh333IYyN64l3s00lGqo&#10;R9FGxoR3LU1UaweCapvjH1yIanWKUMfDlo7dHfn1w5HP70uyak1xEjNM2LW/rBypigj2Ige2HXLA&#10;McwWTUUNjk2NuXKrsswvSV5uGSnqLPny3p6w9gUp18wQzeU8ybwKuLz9kgGPyYk+JvAeEnCVDspJ&#10;/wuvihG7BfK94qwHBNAjAuM+HYz3dADnX2LLh1u5rbrpoeBV7n1ACkAFr1pfaa9AtFXg3S7g7RR4&#10;N0tG3cRh7XpZe6lolWyxVkDeLBDvFZj3iQ5JJDjDyvv7SJzei5azu9Nh5ShG7l/PrlcvdcBeEl0Q&#10;CK+J+7ZfMZvgmW1JmjuUsZuWMf/kIXZJLr0ny1RsUDCrcuuZ6LlI6kk+i87de86Dx2+JGtOHop3C&#10;iZgt2+9eRdCkLBqPTSFgQiuCprQlffE4ph/chFN6FF0WzmH6ps24ZDpRIk1Do/618O4fRKU2ZlTO&#10;NBWYjana0RyH9tbU7eJK05518elUibDBLvRYG8qYPQMZvmA2y9bsY+n6g4ydsZpX79TRSEF65zBN&#10;BzlRU/YbPqIS9TrbUSlFg0uqPkkzCjHtYiniZpnRoKcRdQLN8KqhYVDXMN226nXj/iU2HTvJ1cev&#10;GbNoMJEdSlPQRYPGUkPR4Lnot5UkmfiGyfX2SyzoyHb9ZA5r2nLURIo4o05s10vjsGEyx/Uk81pL&#10;Li4qss/geNlMLlXtxIOa/dhVP4aGgeK83kaUdjPGJ64wnnXt8HPS4BVhQjk/G+wbmdOrd22+f63F&#10;8nVWdBhgSGCyEaMXVJSjrCZw1qLH6OIY1jDQ/VTeOb6E7q/1vHxrLcsrSU1RiZzvTmTfKkWDMGsq&#10;NBbnvS4uekvc96Hg8ljS4hPplJ/o3PeIzDskJzkfxmwB/L52hw7KhwLS87xjst4hWUcAlUihsq5a&#10;96FAquC+J8CpS2j5BdxB0SHdpbjb8j63RCquqMttlySCnBcXPyM6mrdZlmz8D+1nnWitTvtYI0e1&#10;lSX3l9B8RhI+o5vjOzGWZrM6MufMQW6IE1+Tj3r6608yl4wmY0U6jYZGUadXczwGxOA2sDVZS2dz&#10;9ct3boqOZj/k8suXPP72jcefP/NOsu6bz1+5cP0FM7ZuolTrWA7cUt4Ob2X9O6/ecu/1e558+SFN&#10;JP91/u5j5q5eTbno+hhJDqsskA5eH8Gms7sIGhRA1Q5G1OhsRpV2kgUTjSgUboRTy6J4tK1A1HBv&#10;Tj5WTQ45eboBP79Jz3H7Kbv2nGDUwqUEDvUhZlIxmg42Jn2aCQH99KgnjSF8sA0TT5Rh8JHSBHSz&#10;wLG2hjoVbYgJKktGcl02rJrC7etnOXRgE1PnTuTTlw9sP3UYz9QKFPTQoFdAg22TmVi1h/6NjnCy&#10;0HimWszhsOkgLhkP4pRhX44ZdeOgXiYHDdpzzLo9J4pncapcFmerdeBMxY5cqdqTuzUHcM2tM2le&#10;DtRsaoJPpBXNoszwrVuItODKDJgYhHtSQSKaFmapFKML5pUjpacecV1NKeRvSNSQ0vKpazBiegk0&#10;laVRORlgF2BNz6muZAwqwtxVJRg7oQQ3LlUiN6ciE8cUw6OJJa6NLP8Nr3LbZ+JtLwS054LKE4kQ&#10;j3SS/KqLBcphFYh7dZA+EYBVxHiqA1zmCawPBFpVrKmsrNZRAGfLvIfawwL5Udl2n8CsLsmpZfsl&#10;ruwS993Gae1W0TZOyvCwOPAh7UbRBtnzRtnbeoF4nWgtB2XeATYI6Hs48PYkmXPH0GRUJIGTwwTi&#10;eMZId6kc9dzXH8TP6U27ta1ImduChoPDaTiwOfX7xVJ3SEtGbZhC0pieePRMo/HATIJHdqPb6hV8&#10;+HNZ4MLNR9x99JL+KzeRf4Hrf359+/KNjuMHYxFcFcN4B/zHuDP+eDDJ803x6Sc5tacd9XtbUEbi&#10;gn6oPvohFpRNcaBCmjVuHQqTOC2S7Hcv/+xNYs3zx+y9tIPdF3fw4ccPPn37waodO8ka3oLW4xrR&#10;c3Fluix2IH6MDY3TDQmKsiBSiqJJ9pXZH57Jgrn9adXbF/+UalQPMCPI3wb/6tYENChB+24+AlIy&#10;9RPsMW5ggFFpDVaRcymTBcNqHWZ4hS3U8JEwWGY52ZaTuFpgEieteojrtuWYSTdOFusg4HbkrGNX&#10;rtTszs3aAm6dPtx2HcJDlymccR9Mi5AqRGVaEyUZ3T/AjqR4F9IygvDztaOtrzET2puT0cOKEFmn&#10;Qrg4rJ8ejbsVlOhQFQv1x0nqGqDnpIeNnxHW3nqYNzCmsq8hk2c7snJJceZOr8S4cRKTkswpV8Xq&#10;3/Bma0+Iq94U0K7zTHtZwDwtEB+VocQEQeiBoJQtUGZLPn0geiwAqvkK8McKcu1BnSOrW8sqK+ty&#10;sw5cWUcixmNpGCo/q6ysCsT7eQflffdI9t3OibwtnNBuEd/fKs1hM0cE3iM6eDfIO0h8YLVOByVW&#10;HJYocViWXxNfvyeQDts0F58R0XiPC8ZjUgp7nz3ljuTjZtN60XRKOF1XdKLj4q74DougVt8Y6g2O&#10;Y8Cy3mTNTqdh3zBqdm+GS/cQAsb15far/MtPT16845rEh2cfP/M7L99jtVrJxu8fc/bhcq4+W86d&#10;15dJGdwbo6haWCY7Ua2HAwO3uTDlZAW8BhpTs4uG+j0MKN/aHNNQDUZh+ozfMYODly9RLKEE5VsZ&#10;ETY2iCef8y/Pzdm5jDpDG1BjhD1xiztw+8Ubvv34ybP3n9l39g73Xn2gQ+9uNPYsL+5agp6NyrHB&#10;pSav6yeS0yCenn7VKRVbDtNgPRwSDLCVDOrcwoSQSAsalTUlqLIdaXEViMtwRGOvwURcrlj7Teh3&#10;kdiQCYWSc9CIUvxu8qTEKq4VHK2LESctO3HOth9ny6g/UN2Fs1W7c6NuD+679+W59yCeuI/liddi&#10;bnjNpbUcT2iSJcEJRtT3EvAcpRCtqYd7Q2NSM23oNtiE+I5m1Aw1pKjEjAKRBrimWmJXW1zUUYOB&#10;rymm9Q2w8tdg3FgPUw9jaoWaExJjRURIEUYNc2TsWHsik+1wqW2PRrmpcterudc4kJcn6KkKPpdT&#10;eV85k/eJ83lvuJyTzdWcu1zX3uJ23hUB7xxP8o7r3Fc5b36hd1jG86WiR/5VC5V5JQfLvAfaY+K8&#10;x3TOq+KEKhJVfLgmWfuoxI792k0yJdCyRbbeKGsKxHniwCyXPazSgaxc+ZgsPyXLL2gvyf7Rad35&#10;08TO6EaNwYHMPqme6IVua5ZSY2ggw/es5e6nb0zfswqfQanUHZDIhbcfWHdwFTGjpHLvFkitHkGi&#10;aDwHZrHmlLqGAUcu3OH03UcCr26St19/sfzKaEadKciEMyUIHVcLqxhXCrV0kTzblFH7k+ix0YTQ&#10;0ca49TbDs5cUVW1NsBFwK0u267B0oO4+2ZHjx6jXpipGTTUSK/Kz6cGzx6jQy4HKPU3ounYg6hk2&#10;dT/t0ZePDFowk1GzFzKqTR+GuEez1SeExyHhaMNaQ1A3aNqDUw39KOInThpsQHWBp0yEBbb+Jji1&#10;dWTM6iFEpXvh5WSNf2kzZkmDnTMukUbBRbBJXo9BJ6nv24FRutT6skvzmE/Mdz7CFcu+HNckcdSs&#10;LfscenGlfD8uOPbkolM/bjcYyBPv4bzyGskz7/Hc8p3F6TpTGB4aQmgLDb5hBjg3NsO5thWNXMxp&#10;1bYwrfqo53CNqBthSPEgfUo21ad6uDHl1L9/EVmUdiOrYx9ljGm4HkbNDTEJNsLST9ata0qJasZU&#10;cjUiPc2Wzp3KEBJiTaWSFmiO5K5i7bfFjH6wXQokBa9WIEKkFaS1kkhhi5jPZtEWGd8t4ezg7xyO&#10;/f7Jid/vOfv7BZd/P+V67gMB+xb38i4KqOfEbU8JWJKfxX2fiPuqGPJA0FRXJO6Jw6orD6qAuy4Q&#10;nxX3PSp5VrnrEXHgowL4cZWBxWEPS2xQ8eGwbr44tGx7VoaX5T9VfKlCTRVcJ168kG64A+nLe7D5&#10;0haWnd5N0PQu7Hn8QN0sQ11d3f/gAW1nTWb37busOrCPPrP70nRgU8p38qV692gqdo7DpVcHvuTk&#10;cOvBY5JHDmTirvW8+viJXGnY339/5fTrpfTbUodyKRUokFBNTnY1lh05zZrTE4ibZ4Hf4CK4dzeh&#10;YXcjyqfoETEsgIQZGZKrP7Nmx0p8syrg3c4WC4GtULMi3H32hHazuuLcQ5/aqVZM37qGZ+8+svvk&#10;CXrGtCSjjAtTbTy5XjKK3AZCmXdH8OksQxlvJPLqwNY6dSgsxVLFUGsK1jLGwsUUq1oCcqYrbRYP&#10;xDGhMu7x9jSubYtbQQ2L+/lyZ/8g3LruQyItZu216GfkoSfwFoh8SpWAKyyuf4gZFeZR13Eqzs4j&#10;GVJ5BmcrjOBazcHcqjeCV94TOe/ViQPhXbkXNJObHsuY2TiNkAgDmkTL5462pnE1KxIiCtO8pRmh&#10;yZLJo0yoGmaER0s7orqUI7VHQaJa27H7RAMGLiyFcTM9DCRemTY3x8LLnDK+5jj7m1HL3wjPMDM8&#10;6thhrjHC3Fj9G3aGaLp8HYjbg454nJ0mUPy97JR/DVW58D6R+gsC6m91K+0QYHaL9sq4gny/Ghd3&#10;2iXDXTLcq+DWfue46Gzedy6Kc1/LeyZgP5LhHSmqbnFXnPuOvMttwVLdibsiez7FCplaLMBukCU7&#10;JEJskWNQbrtW57pHJBMfk/VOCtSqwLvCVXF0pAFIgSNd+jUB7sTL5/RdO4Tmc3xotSqUbtv7MWzn&#10;fM48f4pKlu9Fu07fJHnsSFpPHSnue4Qpa2dToZ0vzv1TOf3oIVuu3yL7Yw4rN68lXDJy0PCOnMh+&#10;rIsNf1/txw5B06wsDu3ciJkTTOaccIKGlaL5NBsaDTKnXg9bmo7ypOPqNozaO4Wt51UZCa3GtSRk&#10;UFn8u5akZLSBzpXDB/rg1bEE9WM1uDW3o9O4gQwKb890UzeOWTbha4VW4N4LArpDk+5oG3VG2zAL&#10;bZ00aCDL6rdnR91quCaY0rCVNcW8LXEILEpRD2tcYhxpmOYt75dMdOfWUljOo3evNtQrYENatRJ4&#10;pG7CsA3otc3FoI0WA3FfM4FZAW3V4isFQ5+gCX6Ixicbj6Q7LHSbK847nOx6I/ngMZPpnj74htuw&#10;PCaG54Eb2dhgBBERVsREmJLe0I72/rZERxngFiy9UH0j6oUZMmJmbe5lB/HzpytfPpfiw3sXdu0r&#10;iZPkd8MAIwx9jdBUs8DC2QTPpEL4xFnQJN6KKk62lC1ojo2hRB4rQ6xLmqFp+XUALve6Ufn4UPpd&#10;Psiku1dY8SKbbR/fsO/rFw7m/BTXU88P5N+5Ug/CKKjVtLqbpaS7WUCewJwnnpknOGp12vnHuXeJ&#10;FOTq6S/1UM1+cfgj2l9SoH3jvPalpOtsgf2e7OuivMcZzsneLkhYOKbdIeuvFK9eo8vBKusel9x7&#10;QeLDVfnvoTQW9Wyuknpe4ZU6FgGw1axUKdjqEje/HuGzGhCzoBVHXzzRXQp7/CuHvddvMGrZbJLH&#10;dBHo2uLaO5SMpZN0D6Q/fPGMwSsn0WbGUCZvWsvm8/lXA/75yhw5hmZTh7H+3EniJlXDd4SG4LHW&#10;JM2uTqtFCay4sJV3cmw/5DMP39OFU48O8vbtJ3pN6U69VBs8WpXASTKwW4T61a05SZ1q06ZrE1K7&#10;+jJn60wu9p5JTpkUJH+Iu3YFT3HahuK4Im09Abd2W7R1Bd76Am/dtuxtWo866UaUEtfT85Fu1039&#10;VUY9irjbUriGLQ3bxnDr9Wv5huTzy0HNXLgcfyd7SjXbjE17MGmdh0WmFitxX5tULRbxX9ETcPW8&#10;r2LodQuboBNMmrGVFRHDuBcyl8te/TjRuD1xIcWoFiOfvaWGdaExzJUG1SzajDUOFlw1siPLqyDu&#10;Eo/qSyN18TCgorMhAwY58uZ9VT58seHDZzspSkuyaLUtDk3MMWxojpGrMYZVNBQNEHhbSl4XeJ3d&#10;LClgaUaJAgYUKmqMgakextZS8CV+H0TDh90ofag1xZaEU2pSW2pM6IPb7CH4LxpD0tpptNm6jJ77&#10;tzD8xB4mXzrOwruXWf3sHpvfPWHnl7ccyPkhUOcD/vdWrRpXDwOqu2FKukcXRSqK7BLAd8v4nj/a&#10;K9+qekJM3epVDeOEYHRaUt8J7Rdx4rccFec+Jnn7iPaqTJ8X6I9L3LjHcymmHktjeKRuNojULV/1&#10;nMLO65eJmByC/6TSNJtSmaCp1Rm9eyovfv7ihbyHypOv5H83pSiauGUp7r0jaT1/AKdu3SFmWBzO&#10;vV0YvXehrCXHdPoKxy6dZ/PJ4zz/mH9r98xVFVZg1tZZeA+1InS8dH/TS5O4oAZTtk/nRvYHdhzY&#10;w55jZ+k5M1nUkkPHbzF7xQZ8MsoS3E6KsqwatOntQeawUBJ7eInLVKBGvDkN2xTgWPt+4rYitw5Q&#10;PRlqCKS1MtHWEpuslyHQtkbrKvZYR6zSrS0LvWpRKs6EsklGFJYcaexpiLEUSZqqUhTVMiOyZwrb&#10;D0ph/fYru+SYopJiqFavCFZR2wRaxHG1mImskn9hEvEKA/+7UjzdwszvOkVD5+IUUod1KV3JidzP&#10;kfTepLcoSEJLU0JaaWiXUpAeSZWYkODM2EQ/evsVYntRU477VCLS35wSPuZUbWpDw7gieDcpQKNG&#10;puw9bMP+g5VYtak47QcVpKinGWa1TXWyDDXDMFCPqtHGeMcY4+ptjplGQ/nCBXCwN6JYKQ0lihlS&#10;ys4ETa/c8cS860uDK4m0PtmWgTuX02bZSqLnzcFv6gTqjh6M86AelO/fmeL9OlOxd1uqDmpPnZG9&#10;8J40mNC5Y0lcMYmOm+YzYN9axp3ey7SrZ1lw7wZrnz1g84eX7Pr2iUOSkRXQCmylvw6ugFbjapmS&#10;cnDdjycF8hMCpnJ79YsINVS3go/8gfyswHpbIspd0R3Jo/dE5z+84+bn97rC6PSj+7RfkEHomDLE&#10;TKtG4iR30icl0nV6J7pM7c0oOeZdZ9Q7wpPXbxi9ehkxY1oTMKQWtfs7krlwGJv27CChVzKuHQKx&#10;a1mPhAkDufnsHXtuPOHslaekTFM3LQrRfFJxWsyrTuu5XvRd3Z2dF++w4+gJNhw+TeqCNDpsCORk&#10;9j5WnF3C1C0DaTPUn7ieDYW7YhSM0lAwREO5UD1qtJBsl2bEtdhoybQCb5224NQSXATgWq3EcQXc&#10;ugJsvTQZVyBLSG3Ynmn1qmNQR0MRbxNKyckv2dSaUk2LUSawOBkdG7N12wF6DhrClBUz8GvmSxXn&#10;kmjEvQrGHsFcYrOB7EaT/BtN5HuMVEwQeDW+jygXd4KQ7iXo3qoSDxps43WjjfRKrERQpoboFmaM&#10;9ajBzpJtWGnVng2FOjDSpwEhzcyJirSgRaIFLt7SA1Q1pnygjEfZ0jjJllCBuJF3Adz8ylOjqTHF&#10;vfUxqGWFnosBRh56mIWZYiCu6xJtRK0ADY0CHZg2bhjx8X7UayKxrHlRGgYVomIpiQ3HpFvemDeT&#10;1LedWP5uDXxYK7Y0mJ/PFvD+4WIe3l3P1aub2Xt+C8sPb2b8lrVkLl1NS6mAQ8dPxnPYcKr07UmZ&#10;bh2w75Ipw9ZU7JmJ88AO1B/ZnaBJA4mdN4bUFZPpuHU5Aw9sYdLZA8y5eZ6l2TfY8PwR2wS6vT++&#10;cTg3R0KDVpe71YM16hkFNX5OpPK4AljhdlLgVuup28Hq18G6B85lfN+7d8w8uYylF9dy/MV9Lrx8&#10;w+ZzOxi9rgsZE+oQO6QaTXtWJLB3ZZr0qCy9cQ16LxrKhWwpH8+fJXCwP00GORM0sgnTd27EPbMp&#10;jXu5EdrXk6LiNlU6BjHu1HF8xnajYc84PAa6EDDGnMBR1kROa8T9Ny/4mZPHy6/5D5KfvnOLhK3e&#10;jL/WjO1vBnHs6XKW79mKd/uqun8Zx6GFHvbxBhSVLGgvXWsFqdRDWhbjc3g8eHRA69IGrTiv1lkA&#10;dm4BNVPFhUWuEhk8BWSd2rOgcQ2BQAoZJ2Msq5ngHOLIoWtnWbN1D4sWr2TVlm2MndmJ9v3qExxV&#10;Q5cXjU1MKZZ4GT1JJBrZjVErLSaJ3zCNeo2pRAbLpm8lg56kURs3Fqdk8t51F4cb9yKxjYb2KYWZ&#10;6xDCTk0Htmu6s1iTxqTSXvjWs6VEfT0ah5rSMtWCwBhzagdZ4Z1giGuoMV4tbfEOLULZSgWo6WNG&#10;JSnGzF0l6sgxG9SWOOAmdUC4PoVDjXCUuJExqDknzl3h7Pkrss/qeLd1xL9bIxzcClHVQbLxOe0q&#10;rkmVP/ZzX+a+XA4vB4kVOUk48pIA6A6P6st0ADyNEIkjPJeW/1KKh1fj+Pp8ES8fb+DGne0cuLid&#10;VYe3MXnrWvqsWETrmbMJGjcB9yHDqNG7L+W6dsa+U3tKdmiDQ6dMqvVqh6sA7jmmJ02njyBh6VTa&#10;b15E34MbGHtqJ7OvHGVV9jW2v3jI/vcvOfbtA6clnlwUN1bPJ6gS6KroiuiySCVTVcCp5xeWX1xG&#10;ly1t6HNoMVMO76DHrAyyxrvSZUYdMsY7E9WvMs16OxDQoxgNOhbFfXgTQmakEju9Gb5DqjNz/xJ+&#10;C4QdpWepmOmOZyc3GndxxX9Mc2LmJVM0vQClOpSiwYCCuPUrRrMJNrRcasOSc6P5JQ3w849PXHp/&#10;mMVve7DsV5Yc33w+SIk7Y08bgnqWJGJALZzTjHFoaUglyXXqmmfdtJKEDA2he1YSP70ETuWurmKJ&#10;zuK61eLAMRJtDcnBtf8Uam5yHhqI6mfQv6YDhb2MsHSSE2qjR3W/enQdO4YqoQ2oFFqeLIkm63bP&#10;ZN2ORdQLLIWdowHWVRywavMU4Q+91lr0ZZeGsjvLpF+YJfzALPIBpZq0ZEfqCHL9T/K13kEmxnuT&#10;kGXAxhotOaI3nEPGA7heZjArqjbF30sf+4bSg0i2DY+zJiHZhsg0KdgyjGVoQa1mhnhGWuMr8LoH&#10;WFLe1YiCdUwxrC0Rp54eBuq3aRJ3ykpP1DBRg7P0ILPWzSWrQw8KFragfHVj7J3McKlfGZeqhanv&#10;aY7mgjjvNdYx6Vs/Fr8R5303Ge1rX3gdKmomkvFXgQJssEggfu4Jz1wEZAW1v4zXFYXBiyBRgqwr&#10;IeqlVMcvB5DzciLvns3h3v11nL2+hd2nN7Nw/2aGb9hM10XSTU+bS6OxU6g7eDjVevehfK+eom6U&#10;7dcNp8E9aDi2L4HTRhA1fxJpq+bQdcdqhh3dyZQLB1l88wIbHt5i54sHHP/4lsufP7L62mnG7V/M&#10;+F1SVa+PEadvQca2MUSPakD4gEp4dS7Ggj3TOHfzNEMXdSKmd3kCsuzw7FOVRmNcqCfuXHekF5vP&#10;qiCT/7qQ/YjdZy8KvNGUziqEa6+ihE6sRdqSSDqtyCRGGsSos87MuleT2dkJbH05giUfIpj2PVzK&#10;zE7Se0zjjXYJ79hCnxkReHeypF4bU2qnm+DdsTjFpOssIfB2mtySk4+zeXjhLp8bCKC1UiXjyrB6&#10;ElQW0ygfitZJHLmWwFxfwS201RG4G7SlhYCoKaePXkUDCtS3wL99BarFF6N2ajn6jUulz6C+tOk8&#10;WOKCI6aFNBjZaChepzZWmW8xaJmDcepvHbiGArGV7NaoxTf0vZpQN8KFA9Gn2dXgKuuCF5LazpIJ&#10;0fW5ZjGZ48Yj2Wrcji1FQhgVWZGgRCvKumso20Cf4OamxCRaEp4iEaKVMeHSSH0SbfCOMCcgwooG&#10;TUwpW88YkzqGGNXVw7CeBmOB39hXQ2CPKjTvWJYSzuLGhpJrJe8aGEuvVN2K6pVtcS5tgL/EinL+&#10;lgredeJgm5j4dYg4hUSGD9PIeyut/F0UvA1H+z5cgBY438mX967ZH6nxMFHIH6l5Au97gfu9AP1O&#10;QH+lQG8s8hGo1XQsvBH3fivL38qX/2Egee+m8e3lNF4+WcvN2+vZf2kfa47vZszujQzYupH0FRuJ&#10;WrCUJjNm02DSZBqMHUuDMSOoP2YwbuOH4TN9DE3nTyF59SLaLs7CfXQlGowqj9eocviMsafRyOJ0&#10;OTSBqSfWMnB1D9KmxnH+0V1efc3h9gvB6dQJBs3pQNNOZvj0KkT01EA6Lx1KzxnjWCTZ//Gb/Dtu&#10;ObK+R+tgCraqTNdVwzl85SzL9x1h4rrpzLoUyrI3zZnzrimzPnkx85c3y0iQgrSfRJ2p0hMs5Q0r&#10;ufFqDk0G+NJqYnuqt7aiWVcjqsSYovEypWqsZMRhpcmYGcDy8f3J9VTFmMDrKk5bTSJDeTkXpeR7&#10;FoBxFhdW8xXYNTPQNu5Lgo8HZuKmxhUMqK7++agOjrQZkcbMRb3YuXUrS9YcY9y0FXTq1IWOHTLw&#10;8HDD0S0Yy6hsCqXkUCgzF5P0HGwz8ijYRot5+EwKRcVTMP0KBeJz8Uq8SXy7ZvTNqMQpj/GcLDyO&#10;A3p9WSe2PamEB6mppjSKtMTe1ZCS4qhB4WY0izQhqrWG2NaG1A8xo3JjUzyCzAiOLEwVD0PMldPW&#10;1mAoWV1TW8a9NNIjNmD7hSN4hNVAYyDzBVwdvCby2YqYULGaFX5+5niFGVC4oYB9JW8tN7QbmfB1&#10;kGTeDfB5ski+pI8xAlgU2o+iD80FYtGHSJn/VzKt9CMO7U+Z/h5N7td4cr+n8f1RFL/fpMgytb3A&#10;/0GcQw0/SSP44Cf78hHYJZK8Fb1zk2ETGYo+iMN/aCrvnwjf5AR+Hk7ux3l8fr+O56/2cPnhUQ7c&#10;OMLq00eYcGAf3TftImONAnw5aSsH03ahG4mTixM+StxxcGEa97Gixcwwum0aQ/9d0+m5aTK910xg&#10;2uktbL55gB23zzFl72yyZvjQbVo6/Wb1xadrbenSbXGI0+DWuRbzdq1g5d6dtB7Rm7Wnj/Hia66k&#10;a9h44BipYwIZfbgam3K7s0LbmbV05wD9pRCVE8wkbklcuC/++5kdzN7ZmVq9rPHsVZgmHU3pML4R&#10;5QU0u0AT/LpVImKIE+5dSpDZyF6cVWywhsCpCrVq0ptVaA72zcgrF4vWUaal28ZVsm+tdHJck/Er&#10;V5yi1YwpVtacYtUlN3cK48qjNxzaf4B7Dx6yaM0m2vTuLL2f+n2JvOQDbNl9BdugSxjGvkcv7iua&#10;lj/Ql+LNLu0VRRK3YdJesrC4cGCHn4zoMp3Zye04EDCENqE1SYopRteAikx3cmdYYA1xVWMK1hQA&#10;i+hRrKYVIQJyTJIR8W2scfIwoXQDcyp4FaRWsAWm1WS9GnpoGkjWFcfVKHgbGFIuxoQFuyaTNaI7&#10;5gX+gKuXPzQyMsTU3pDa6p+LjbDAL9qUAvUM0VzP28Bt7RYdvCvfbYavUwWaEJG08E/xaHWSL+1j&#10;tA5kPsr8LwlovyeT+zOOT5e8+Hy8Gd9fxvD5cgifN7Xk3exovq2J5dtNgfaHFBo5AneOfOFfBcqv&#10;0ii+yH6+NkX7NVgkrv1JHPmTOPdngfpbANovsuyLHMM3cexvMvwqYP+QdX5Jt4l0o/QWjZCTMFM0&#10;m1w2c/3uGvpM9SBrjDXJfUwIzbImsL0e3hmWpE8Jof2SDmTOCiV1ejLBE1JpPNxbnLAOqcsHE714&#10;HD6dqxPa2R6/7pJhx7uRsiyBftvbMGnvECbtnMGweRMZOXsyH379YP/547Qa5YJHVw1t1tYXYKdI&#10;oh3DIQH2ApO5mreAK9qF3GW55PD1vMzbgd9gV6p1M6T1woYMX9KPkYvH45RQGudoAxqnW9BUIkmt&#10;FFs6BVeVSCDOqsCtLt9ZNfnOKsj3VzqUPAcxg0rSg1WXeTVlHdcMPjo3p4KeAabFranuVgL3MDd2&#10;nDrH4SMnmD1nME0zvXGLKU50O3ta9Q+mx1gpurrE4ta0AyZ1j2MQ9xHjFr8wT8/DSFzXJO237vKZ&#10;vkgVcg26P2fi2FFcb76UD46byAp2pFGyBp8MU0IzNES0NqOaFGMmrgKkgz4OtS0JizOnZXtrnL3M&#10;0BhLprU3wq6RGUa1ZZ1qIncz3d9o0/PQoO+uR7lmJkR0sqZOSBnMpQcxKibzNXroafQlOhii5yCF&#10;aH0z6oXb0DTCFK9QEwrJ9prb2m3Ste1i4pdBrH63TUCZJXBJ1lXu91m+wM8tBaREkYDzRcHYik8P&#10;o3m/thFfzsXwel0zvk1uxfNtAvKyGL5v6siPI135Mi+D95sS+HQqkfe3YvlyQU7AT/k2csXVf4l+&#10;KteWRvFdNQQZ/pR9/4okL0fGfwncSnniMsjJypMGkxtNXl4SXx6m8OtNK/KQRoFsQwxfPsayaF4x&#10;+o22o/vwIrTtZUaP4Q60HexAaCsjBg6ox/krU5m5qQGxw+QEt5UvKk26bXHX6uml6LNuId0XDyBk&#10;gDOB/YrSeWIIm0ZN4UyrUUwb0Y201SOJmD8Z185hDN0ynl5bZjB8b2dS57gy8lSMxINZnNVOk+Jx&#10;ITdYxB3tCp3jZrOKl2zjwO2ZuEgsqTfAGu/+tVhw8ABNUhrQpJMTszdMoWXPutSSCFEhyoiezStJ&#10;MSafzUW+byf53lVsqCgN3kEiXGnplSpII64qvV0NacQ12vKoWlOqFDajhndBwhK8aBIURu367ri6&#10;u1C5fiHMq2lI7lQZz7hSaNQ/1OciYEh3XaCRFwVafsZGua2AWrgNuthgka7FUmQnMBtK+zBMfMCC&#10;5qd5W2Uzi4u0JzagAE3TNcRIlk3JNCaxoz7eSYY4+JtRUBy2fpNChMTp4xYm4BYQdy2qh42LKQX9&#10;JSI10MOqoS1NMitRJEQKLh89ijbTJ6SdPi5NLTAorSG0dRNadExGz9JI9++6GReUeOBsgEENY2wc&#10;jGhQ3ZZmsdZUDZVGoJ4xuM9Wxn8ZyNq3W8Xp5oqUMyqnFHi/yRf5TcaVvsuXKfr1Ppb3m5vxZWEK&#10;H3ZG8X1KCt82pPJ5fgtyXnQhR8D6cj2azwvS+bYyno87Mvm8JZnvbxL58TaO3B8C5W9x8hxx9V8J&#10;AqwAnNsCrTYpX3nyvqSQI87+83UMOXltZTqVn+8T+La8NT83DJD1e8g8KVhoz69frfj+rR2/vnfi&#10;86dOvP/Yk2fP+jJ8kgPzlzfk48HhXFvahehWBfBsqaFZWyOis8xpP7A0W/a04NXjRQydEUNkkjUr&#10;WgXw2Ls9OSW6cq5aiJyg8nRdO4+wOf1w7VCG+m1L4DemMf6z+hG0YCA7Xo7iJjO5LdDe0m4ScDeI&#10;GazkjjjuLdEnjtFpWgsKxxgQNLw63Zd3Yfj66bQb2YaJK8fy8P13OvROo7y/VOthGgaGOOYXYwra&#10;SgJwRWm85eR8lJboUFJBLOOVxAiqyLRjEreq+uLWwIR6IZaUqmqMga0Aai4FTkAFMvp3xtBVPdwt&#10;XbV6AF2KI4NaGkxF1t4+FEz9iWFXMO8AVln5t4YNJC6YCdDWLfOwTPlKYNgzzjkdJLWYp+6fpiob&#10;bkCPsNIsLF6d2cVdGBZcksBUM+pHGePZzILGUoA2SzAmNM2OkvUE0DL62PiYymczwqyRCWWDitN7&#10;UC9Cu/hj20T906xm+KYaYlbBDPtahiRn1ibYvyEV6xYQmKWgc1SFnRGmVSTPVy9Mc6/CeLqa0DhE&#10;itT7UlrcZyOTvvZjwzuB97t0xeKEfJOW/U0g+q6G0gS/ScaSqKAViLU5KeRq2/FpaXN+LE/k65FY&#10;fixL5+s6gXV+HJ9XhQqsieSt6cSPU6l8mybrrGvDu6MZfFgez+/7mRK7ZN950jAUqCKtVjKy9s+Q&#10;OHI+J/FtXmd+9B7Jz4W9+f2zH5/vdpTxAeSsH07ejy4Cbldyctrz4GE6R44FsvOAD/ezJStK9714&#10;qQsTZ1bk57NBaLcN48a6QRw60orrtzpw+24/3r1R//z+TG7e7c7IPpWY6uvC28CRUKYf3zQpfDRt&#10;yaiWtRg8z4+9WwYyYFEKzadH4JwpWXpAMUKG12T2jiVc+rxJ3HaJDtrH2u08lZ7sgbjtPSmCld5o&#10;9xMwsCYGfnrU71qFlEUdSJzahr7LBpE+I5OGrV2JatsAj5alKBFoxGCP6hIJ5DuporKu9DjlpXdx&#10;ELctLfVCKRUfpHYoKz2XUvl4rldrgK9U6g2kQCokOdKkuil6dnqSLS1okFgPvboCbgMB1tucEv4m&#10;lPcypFZdDS4+geKw7zHsLu4qsJql/sAs7hmGkafRa7iMviuymTb7MA/qXWKsQ7rubp1FU/VvpBVk&#10;o1MCJww7s1OvLUtKNqZ2oD6lg/TwCbeUgswc92AD4jtYEdvRkqLuBhTw0+AUY0SZIHNspAHV8KlH&#10;VHo1GsRKrGttgVOzQpSsa0dVL2t8/CuREOqEh5cFxuo9PQxwTyrPMCnQmzQsRVJIMQLcKtGj53A0&#10;X/IO80IAnvxlGOvfbpdYMFEkLV5A5buAJAWY9nv6H8n4T+my89rx+UYKn9cn8nNcMt82tuf9klh+&#10;Dcwgt1dncoaJ+/bryLe1AsKurnw/35VPJxL4uqsXuW87k6cigA5Uqai1sk/d8N/wQkt+nE8nr+8k&#10;fq+fQt6gYeRsGcHPOQPJmziD3DGSy0/O5ubtdKmiK9FxYEHa9jElrYdkym4a+o4uTp8hlpw5m8av&#10;+0PIOTganizkZ85cTh7ryLRZtZi7qjanj6dwYlwKt0J68i5mKtf92rC7sjsbq3txwM2Pdl0LSxYz&#10;o2UrWzqMjiBhZpzu31SoKG6hfoqzZGMsH1A/81/Jfa0UldodvNTu4ilbeKDdynP2cPXVcqLHViJw&#10;aBmCehSXuFqAQs0LU0lgdUkoQ9WmGuqFFaRiYzNs6mvoX09iQ2Vx1bIiKdAoK05bRsC1l/xvL7VA&#10;qSC0JQNFEu3KNOekSwNKV7eimq8ZFcIs0aupwaS8MaXE5Rxk364SRdyjbGgYZEWdupa0DGvIxJFD&#10;8ArywLKuE3be0ZTyCsHFI5iGTSIo71yZ4JAgpkydQJqffA+NR1OncUWKRtmK+RfBMdSM1dWaccFk&#10;CPsLdWB/rXAiGhfDQI7dL1pye1NLyjY2Iby1FUld9QnPKEKdaCvcEixkW8m3ARbUDDSmSUsBXQq6&#10;oFQLXJrI5/cyp0aAJXNWjGLektUMHtqfQcP6ENasBmmtGpKRGkstBwuSIsoR19yPNVuOodFqvwpI&#10;X7j98wb3vt4TOMeKs0oX/kuAElD5IdBKzs37ocAV/W7Nh6vNebmqGW92hfDhqMSDU5m83RXPl0mp&#10;/NrTiZ+r/PklkeL3oK78XprF9yMZfF6UwTdxndwPHQXONgJwJr/FvXNoJ+8v7/EH3jyJCFoEunOt&#10;0A4Zz69bAu36gfxeNZS88WP4fWKKlMqjeT5+OH1H2tFhqIYOw/TIkGHrARoy+xnRr2cpto1tzv2z&#10;Q/lxYjrv5yxk/ahYUlsXpLF0zSGtrBga5cT10FQeJQ1nSrtQktqWIz7ekPZNbRlXvyxHVvbk2q0J&#10;7NvXlbs3VjNpQlsqh8mX3cWKqvEWVOko77e0Du8E3nva9dJ7bRZY94sR7BPtEpB38krgffZlDwmd&#10;GxPZvyazNvmT0LcYddvZUSbWhALqH5dOrkpiWx/cIgsR1d6RuUG1xF19RQJoaQWoAleKVgVsmcbk&#10;lfAjr7A/Wltx3lJhzCtZCXPpzo0KSCETI7EmXD5jhB1xLQsQGW5CkK8RzhVMiYsKZO3GTdy8c50+&#10;E4dhW9MCBx8DijXS0G5QGNt2bGLR0sUsXLSIFpltCU/xwlGW+aqfLPWoTOmYolLgmWDmaUJq3TLs&#10;cYjnsGsKJ+u0ZEFjPxoG2NEwxJqSjQzF4S11fxU9LlOP2DbmJHQsiJ/6BwCj1L9hLLk/tbQ0KlN8&#10;08wpWsOCoi5WWNUwoKA0gGYdS9Fr9CC27b3B8bPZtM/IoKZk58BKdjStY0Ns0/KEh1Rl6qxxCl5h&#10;SUm9tLn8/jVE4JVs+0tA/SUw/ZQuXiDW/hS4dPNakfMuTbJoKl+eRPPhlj8fbwfy9UUUnw5H8PVw&#10;uGTV1nx90prva1L5sLm5FG0JfD6cxKeDrfm4JZbc9+K+2rYSPUTI/rUZIgWwvI+2vRxOOjnnW5M3&#10;cCx52WNknZ78etWP32PHkXtqMnn7x7O+X026DdcwbJKtOGkJ1s5y59jCljxe25e8Zctg8U4pNjdz&#10;amlbuoSVpKlAGxtvRK+BZRg/2ZMXSZOk3lvHtja9WBTVlDWVnDhQwJHrJjW55xhGzr5d8HAvr68v&#10;Zalk+ox+TtSJNcQjvajk5mJUStPQZ1cSP9QzcRIZsiUqvOKg6ACvBeCX2t3iygc5eXkuYcnO1Igt&#10;TrehPlQPKIxZLclxTfTRk5MV2dWVZRKLtmzqw93b87kyui2/CrpCUV+0xZpAiSAZD4RCAqydF3nW&#10;buRZ1kdr2lAqLS/GFi5Locr6ODsZENBAeokwO0LEdZ0dNNhK/q3dpKyoBC27R9F1Yiq1pZFYemrE&#10;cQ0p4mOMbUM9KoU5ULlJddwDvKnj4YZzUDHqhOlTPtCQGi1NcG9jSflwKyzdTTBwkhhSTkNFyc3T&#10;mtTmUr0MLnh1Z1hIbWr4GlBRgK8TYkJwsi3xbQ1p2kJDWCsDmrczxyO6qBiHP/UlM7foUge/lgUl&#10;LuhhIbncxt2c5CHNGLO0P2HxAQwbOhqfOm5UtLOjY3pboj3rEVLHgmjJzJ5uFrjL+6gfyv/7pVU/&#10;G1B/wE3cDZUJB8i8XpJJpRTNle78tyq0JKfqcqnq3lW+lGVI4lcOKvM+XQ7g3b4wvtzI4vf3jvz4&#10;0JL3d8N5eyeSV3fTpMCLFFeNlO27Caiq4Pq7D1WUKUnFINO/z4tLD55E7t2hfDvag5/7R/J7ikSa&#10;M6P4sasfx2aHcemq9AIfB/Dj4ThYtAI2rYQ5q9GuX4l2+Rb2L8qiV+viTB8RwsYJKdzeP5gnm6dz&#10;uWN3tFGbyG2xg9/B8/lolcRtTSXuGFTguH5FprlWJW/jcZ6tXkP7NtWkm9NQNVyDVytTKbRcmTqu&#10;NVUjzFlzeaR85rMC72aJCTt4qz3EWwH2jfaADt6vnGDIygycozRUjjKnYqgGB8l15lWkkHHTUKZZ&#10;ETZvH8Tyuf0JlO6wYqAdnbzLCqQeaK28xV3Fge1Etn5oLcV1NW6gkUxsKNFCU00qrWLMLW9DeBMr&#10;WvpaEu5bhno17CjrYIlrPVf6DulFVt9G+McX0HXLDm5GuLVypHG/MOzcCqDnrDKlCUZ1jDEqaUhp&#10;x6I0bVOFuK5l8Ik3xS/VHJ9kC5oKeC6xcszOhuhVkO/CsyiDkgPZHBXNyrBgpkbVIym4CBU9jajR&#10;zAr/aDN8oo2IbK1P81Z6BLXUIyzTDO+EonIcRdh2eB1fPn1m7MTxRCQ3pWl8LZI6h9JjcGey2mdR&#10;tmhRGjiWkx5Dw7YNy7iV/ZwAH1dqWOtTv7IlfpLf41Oq/Se8j1/eYPruLJYc7sb+axM4f38d9x9t&#10;4PXLzfz4Ik70Wz2OvlykHhecJRoiGijqJlIAS1GnwBNgdcCroowM3TyQclZA1cp0nixTuTlP20FO&#10;vtpORQm1XCoHgVerriBcTyd32Dhy9g4Txx1B7gIBedpYfp+azq/tw2C9Oo7ZorHkZg8mb/5Sccv5&#10;/J61Bu3xNXxfvJKbW8bwYtkYflwSsPft5vftjXzuOR9itpCXcIq8iLW8L5bGDU1lrmsKckljxzSN&#10;VLIC64HVA5k2OIwGMRpqxZjQUCJFbA8LEnsWonFUEWonWnLtxSb14Kau4M2WYu2D9qjoiA7cJxIn&#10;3nOUyFFNKN7UkNB2FanRvChl/M2lOy5CLQ9XmgbVZfLoFkQnl6awuI+VnwWRvgXIKVgb9N3QGjSW&#10;8t8LLL3QFvIEoxoCbSG+GFtww6oMC5zMSfEwo04tKcRqW5HavjoVapsyZ1Evfv84zOOrczi+ZxLl&#10;6tqgqSJFnKsZtlUtCYgLljzZC/s6BbD2MsCogj416jnSqFVNqiTaUV0ct4qnZFG/QjQItyAg3Raf&#10;LBu8W9mxLqkj79Ol0G01nG5phXTPLoS1tJbvRMANNcE/xQLPcAPcQo0JaKFHM4kGQWlGBCQb4iuN&#10;oai/BX5ZXnQb04u0Dt2IjAqmleTwoJr2lDTWUNhQegw7M7oOzmLjoU2MmjYRT/+KNAspQXlz2ZdX&#10;cdpl1GX1umX/Ce/Hn7eYnJ1I4t4K1FlahMrTq+IwLILaYzPxn9Gd8DkjSF8ylSGbZrFo3wL2nl3C&#10;ldsrefpsNZ8/7JFcLAWfuFD+D4bUXzqcLpogUoCrGwsKZOW2kmvFdfOkWFMA5zuuAvyvuvP7a0e+&#10;r+4iuXkg2rEzybs9ixwB6tfUWfyeNJ3cvQsFfLXv0eRkDxG4F5N7eSG/l6zh7bEeksNj+H1/Grkr&#10;1vJt4QzeLl7M6a59+R63QdrYEXLDN/Kz7CCy9T24rl+ES/r2HNAvyUL/+iQPdcEz0xbfFgWoK9m0&#10;UrgelWNNcY4zIa5PAYJ7meDZoTQffp2U3H6CZ7nbeSzO+1rAfa3dy1PJu88k/z76toeAnq54dCyJ&#10;T1IJqtUri7mTCW36NGbm0GR6tgogLbkmXSRTJqc5EN+rIj0l976yMRF4zdHqF0SqL4G3DliLA5s5&#10;cMxaAGrkQqdYF8q6mVCktiEWTtKFVtejmIshhcubs2BWKh+fz+Lbpw1kdfDDqIoGw5qGFHS3wKSY&#10;ke7OVWZGJJltI3D0cqCsZzGqBpelQog5VaOtKSiFXfE6lrjHl6RushmVE41o3MmI9sOK87HNYog4&#10;xtq4lkSka2jUxAbfJqY0kqLMK8EIP2nkdUP0JDoY0STOGI8IPULSDQnL0JOYYEzlUBsc04xp2MIe&#10;H78qUoiFS1Em+bqMMa6Sf8u5WFKwgjEOHuZ0HZmFZ1A5yfAaWiYXpk4Za6JCChEQUomItMT/hDdH&#10;+0aKjXVcFGdd/FVaxi0f6uxpiNPqBtRZFULD9Zl4be2P5+ZJeKweR+2Fg6g9vysNF3TAd253ms4f&#10;RNySsfReN5kJO+ex9Ogc9p5fyLmbK3nwdDUf3m3n1zdx8Fz14yL1OPoakYooQ0USUVB/VVFdAlNO&#10;3JFf36Wou9GB388G8Zv+/HqTxa/d3cjdL9Nfpwv4KtpMJe/pBHLmL+PdiQ68O+TL5wf25Dwzlugh&#10;jWLJTr7tWM7W1om8iJ8DrU6SG7ae3LKD+WiQwD1NTW4bF+OIXgG2O1Xj5pppjO+cjIl0WUWloCoZ&#10;YkD5eDNKRpvgJQXf+aN92bg+ljEbAvjEST7m7edV3g5eCLBPtQfzrzSwnY8SJ3aem07jtoVo0qqK&#10;OGsBNHYCkYBmGmBKbXEg34ZFcatpSRM5UWFNrGnqU5TUaAfOlrTki54e38SFcjQavohuWhRkqWdh&#10;uiQ4Mnp4a0aOjMM9woLqwea6f0rVTvKgaRkzChSxpWrVosTEVKFthovwLmBXMETfOT+rDvRszd46&#10;Y+jVMpKoPo1oOTKesL6SQxOKk9qtITWalsXQ1Zo6LUoRN9CG6kkaCkbpUTZBXLSzDS9azYTIQ0yP&#10;85XcaYS/X2H8go0p4G1M2UB9GkYY4xRgINInIN4G9zBjvKONicw0JDDFGNMixhQrU4h6XmXxDSqL&#10;WxN7avoZ4+hrSvUmJhLRJM+G2tEs1YqQFuYkZhYmvUtRwuPMaVjTmpBgS6rWM8FC3XCRs/+vV07e&#10;Cx7mbeSeQHWPZZxnLit+daX3syCCz1en8U57wjc6kbnNg0HnUpj6eCjzP81h9rc1jH+7hp4SMRKu&#10;L6fF2YVEHZhOyLax+G4cR8NVI2m8eihhKweTvHoQHdeMpd+GqUzcNZdlx5aw4+JaTt1eza2Ha7h1&#10;ewk/vyrAFdzqB0R/XVxavC6qSO7V5fE+otFSzE3n3ZN2vDziw5c7hcj9XALt2+L8vmtAzsUK5J4c&#10;zo/fy3g0YgyPI2bzq7k4dPWh/DJJ4q1BPR4Zl+eaSS12GZZkhHNh6vuaEBFaGt8wR4oGFMTY25Ty&#10;kca4dSnMjF0teXhYosqZq7z8sFoKs63itOrymLq+u52H6hqv6LEc93fOEDEwCIvaRlgKnCbeZph4&#10;mUo0MKNUkiV1Ukyp1lSKoFoGuigRJWA41TCjUi1rJpS15b0Ae1/0slYtHgzoQd/GrtQsr4+PszE+&#10;ZfTxKqGRCtyKIGczmjawpXmjkkR62RPmXoyQ+nKy/csQG1ya+LhqtE+vQ2Tz8iQ2q8XrkB1Q5yqn&#10;my8QOMPxbudElQBr3LzL4R9chWr+ltSML05MzyI0ytCnVHN9DCVGmAiMhZtq2NIqnVWRbYhKq0Rw&#10;mBFBYWbUlgKtoKcx1UPNqRtqSgkPQxwDLGkUY4pvjD71murjL5/ZL9Uaw7IaCpW0wbmSHU5VNWQN&#10;CiSlgwMBMeb4NjcjqYMt7XoUJLOrAa07G9FSir641hqiU/WISpYMLVEkSPK3m7zPfznvC57oLvus&#10;lwy3nHvaFdxkFaeYw5K8gfT6GkPYg7o0OlyWBqtscZ9vRfjK0gw+1JDFt1qw931vLuWN4YI49zkB&#10;7pQ0AvXL390C4Kbfu1nxYzPzPq1j4st19Lm9ig4XFtHmxDwydk8mYfNYwteMJ3b1WFLWTqPT5sX0&#10;37aMkTtWM+/IBtZf3MLBWzs5m72fh68PkZNzlK9fJvHucVO+PLQj77MpfC1I3mtb8p6b8fuBhu+3&#10;Lcj5GiaNciPfe6/gS8OpPKyexs9CbcTRonln6MtD/SDO6vmwwLwUCb5FCM0qx4jJQSyYmSRZtBb1&#10;mpegbqINGePKMWlRDOmtyjJ2oBffpQdRP1Z6q90nDX4Dd/Pke5PIpP4g4ReZP2VHLynK1N8eMKNo&#10;cAHsggXeAGOMfc0o7mtFo6iKFBQHVn9ow7i+IRUCzakcaEup6nYEWpmysmJpTg3qwruzJ7h5fBnZ&#10;O+bSPLoGtnU1+KWp33aZ6XJuERtDiuvri/Sw1zekvK0F5a2MqGJtQoPCZgSK60ZUMSW+hj1Tg8L4&#10;UP84L6sd4kmVXZyqP5uoho5SRBlSy89GXM8MtxamhPcpjHcbC8pIjjUKEofzVX9TwRgb+Qzl5D2L&#10;u5ti38wM32hTHIME8KZmVJDoUC9SXFHcs3qwKU6ybp1wfZolGeEdYSCfVx8nfw1hLaqwffU0fD0K&#10;U7OOhjZt3BkxqAmh0RpSW5uR0cFSYC5IWkdjkRHJWSbEttIQn65Pi0zJ1wnSaKUAbiwF9H/B+1K6&#10;wHXS9W0VBxEH1q4WB17xR6sFxlkszOtD15/JJLzzp/ltRxocqkT1VUWpN7sI3vMLkrypIqPOhLLi&#10;URv2fe7DiZ8jOPN7OGdyJ4qTTxWw53JZir4bss9bAvddAVv9pUn151AvCOrHc4+z7/shNn3cy9KX&#10;+5hyfydjb6xl1IXVDDy+nN77FzP/3EaO3pzMxwflyXlckK9PbNC+kpz4zgZeGsBzDXnPNJJ5NXx9&#10;WI0nd/bx1m842HflY+FkHpeM5EOBKJ6bNuWCxoW9Gns6FbaiUz9PUnrVIahVKdJ6FaBhjC11IgpQ&#10;K1zcRQoQ9yAraoXY0jDdhjsv5+quNLySjHtHu4YbonvaDbrLZSfvLcc2TKrzKvqS8cyoEm1BkSZS&#10;LPmZY+ihwbiBOSXEYS1rWYgz22JW1wJNeQNsaplTpoIJvTOiSMoKpWZAFWp7OOBY1YqO6d5cOziD&#10;2n4V+P9Q9hdQVX1r+z6+6Ra7u7sDMQgRBBFQQUJCERFRxO7u7u7uxsIWDESxxQZsBBNFRWFf/2du&#10;9JzPOe/7fn/j7xjPWHvj3mvXNe9533PNNVdBBwOq+RWQ/RtiVsMKfWND3ewrk2LGmDSSBlFMgKpZ&#10;iIrVDLGvUZJV1ftxq+5W7lfay4uyF0ipeIqH5Q/ytvo5zjecg5tzWQq00aeMSxEady+AY38rqvqY&#10;Y6oudNhBDzOxBRU7F6SMrbxPI4Gmtj5G9vLZ5DFlPWUrCtvMVxqMsz61XPSwlb/XE6jriOVy6aYv&#10;oOkL6CY0EQU/e3yYkJbIggUR1G+owc+/GDcTl9Gje1m6eou37W2Od09LvHsUJiC8mKiuEYsW2zMo&#10;uhHdvCwYGN2KAYPaM3SU93/Cm5P3Rn6MfZKUD5EmipmqU+C9pIgPVvA+ZDMPRZGvadexIXcMI3/7&#10;E/rTk27pLrjdaUnr05VpvFPe+PqitN1YidCDNky+5MK6xyEceDeQ2KyxnPk+QeCcyGmBOi5nLld/&#10;L+Ha79Uk/V7Dndz1ArKajbVbXv+QdMuHeSP+8QOnyCaOH9oESfdJUjf5+OskuT/s+P3elFfXq/Mq&#10;qSypV0rwNL4GaZer8/hMGZJjS3HnTElil/ry2iJM0ruqCD6a+5BU2I7z5vU5X7gqe23Ks3SKI30n&#10;NqTPmLrMWuZPRQ9jKosa2PW2omVQSeykK63bVn5cj8IM323L87wjorBnxTbE8EQaeqqob7p8Z7+5&#10;Q4/JXdE00lCpXQnsehSltrch5doUolyLQtRwt6CimwWlbK0oXKsA5rXEB9qaiic10B2CNa1sgI1j&#10;OTQqhEnQ0ojSakQZi9hZ4+5XF/tONTFpaIpBIwNquhagQrPC6Ik/1k0hFE9r2FCPgqK0lRqaYGNX&#10;mDvuy8HjAV+qXOOuxU6SSm0mrcI5nlSJ5WmNWN5UPcrS0tEYVTaiUkdr2vS2ENtgQlkPIwq6mUhQ&#10;taDDoGLU62SFgakRhoXlfdY0wNJB/s/XkvI+hjQIMqLjIHOcellSyc4Ye1Hvxh4GVHdWIw9WOMvn&#10;d/IxwNPXhLeP18LXU7y8fZjJkZ3wcSvE0e1jSErYybKlHQjta4B3oAAvgc/O1ZiAQHMunZxCoIS7&#10;7u1L8uaxuuD2I65cWfw/4c0Q9XjDMQE4hucCUIqUUuEUUZYnbJRucZ0ozFr5wTZzXbZbckcx7HdP&#10;evzyJ/hjF0Ke29LpTgNsz9Sg3m5JsBvlB99QWuxFXYaeaMacq86svufLlqc92PsykiPpgzj9fgxn&#10;Pk/hQvZsAXke91nBmYxlHLq3WqCQrvjXPp7/Okx6bgwfxWOqU2qyEHi1LuT9lo/wzZTc9OJ8eVyE&#10;rCfWfH1kzs+nRciR4JbzrRwvrvUmxawrv4xD+GzYnTdmXUgqVJfVDtaMDivN2MmtGT7Dg05hFfEZ&#10;Vgm38ErUDyhEQ3XqdZ9KTFoRId1edWpLMvcfW44pMWrN2GdSNyW0nZFwdk4aVCI/VEo4MoMynYtR&#10;sWtBbPuKeodIVyvAmjXRw6qOGSUlyddsW4DidawoX6MArTuUoqJ4X0MbNWlGD73GhtRxs6ZYSxMK&#10;SSAqIN6xVNuCFKtVCLNqBtTykrAXXJA6nQtgI0HItLjAJOCWrlqEETPCaeRQmjKS2Ms1NGSddx/w&#10;v8yjQdt4Vns3j4rt4kCxoaK6+3hY5hgPysfyoHgMiaXW0cmhIvZ9LbHtYUxNUcCK0tWXaGhJ615W&#10;uI42p3B1E/T1xEaUEZUXeAu7mVKzuynlBcwm8pzOwwrSY1wRKsp7ruhoLp5XfG97I2zFD7uKEjt5&#10;m+PS2YDkmLn8vHKVB+tWkn3rFre2rCfr9Un49IRHNw8RLd9/D3XqUIAl7TpoOHl0GtdO78DXpjB9&#10;vMqSkrxIvvfjpKRu+N/hTZdu/LU84CVHBGAJIHmHRWkOihILxKLCKaLCKeKHU7WbxCNv4qp2OZty&#10;pzLm90AG5YQwJNuLsPcudEltjef1WtifrEjjfdL9bSpB/TUlsN9QDrctFei0szKe+yrjf6ghoUcb&#10;ERHXjOg4TyK3RGMzaBEdZuzgwNOxnHwzgcufxUtnreTJz83SNe8QYI6Q87sNuiXhc8U2/CyK9kdp&#10;yC4M363QfpW/Zxvy/Uc5ko47cK1Sc54Wd+C6dT2uFW3GXq8mDB5RnrGdi+LR3IpufZoybl4IJT0N&#10;JKRoqCWesmpnSdDuBajc0YIW3Y1pL11a98mWtJFAseb0ZB6+PMCtl9s4cG0hs/cNoNu4NtLFGlHC&#10;z4oK0o3WDSqim7tQtr2GJv5WtAkphWlzfaq3MqeNQyXK1ClJ0SrWlK9bGEs7sRlt9SjQ3gIHeZyC&#10;s5iDBcUaW1GkihWaQgJyTQuqeRahYUAB2oWb0LRbYYzLiMrWLMWzR+f5/OwaTZoUwrCshoatrXnn&#10;exCcrvCo4RROVBvIm9qnuF98M1etNpJgsovbhQ+SaLKWU7WmEBRUnkbS01SVIFRT1NKilAFlqlnT&#10;ZUQhOg02wrqcqL2FsW6Ko149Qyr5y/fiZ0S5rtJT9BIvOsgMrwHmtOxsQrVWRtR3kKDWUW631lBf&#10;vHQLacAOXiYk7ZzHh5vxfLp8ltSY7fy4cZ+8Dw84s34CA3tUoJ1zcQJ7lCKifyE8umg4enA8N7dt&#10;IbpzcwKdC5CSuJHcd7H8/nD2f4f3rfaEqK8aqzymS9EKYqXEL7SHBdaDst0vyVqtyKjmrG6XdK1q&#10;M5e0a1ifN46ZeQMYltuDwT/9CP/iQcgbR/weN6X9jXrYXmhG61O1sDtam6ZHqtHgeDmani1Lk7Ol&#10;qbSgMcV7RlIk6BAWEU8pM3c3dofKYb+/PJ0PVscvpgaDY+sw6WxHjiQP4vevxvKu869nkKdVF+Ew&#10;RJtnICW3BWpVUITMy7a8r9yFT6V78czUg3XVSuLjJx5MvOPIWhaEBFrhLkm4pXSNlTqZUa6zuriJ&#10;CdUDxIN6m2LsqqFxqPxAI8SXDZOQ4quhkASGahGWVA4zpUygKFWIVLB0oaPLUD2ksm6ZzhqeJQgd&#10;0Y7uIx0IHleXkk2MKN28OMOWBDB33whqt6+BfkEDilctRGi0NW27FMC4hqVuRphlc2PxxAJNYwuq&#10;O5bCxrWK+MZKBEQXxS3Cmlbyfjz7lZN9FCNqZGdeph1h8ABb2ZfYh3IaykgY2uM+DK37A9403Moh&#10;dRHtUst5VyyWBKONnNFfymWTDVwtuIwZzTtQv7MRNTqZi6UxwbyO8tDiXduXImR0AQIH6VNEHRU0&#10;kr8XE59tK6rsI+9P/G3lLtLF99PgO9JQgmQhWngayfcolsZObIOjCSVb6FG6tT5V2hjT0FbDhfkj&#10;eHF0M/e3LOH1kbVk37jHvQPriB5ojbd8pra21nh0KoubWzmGDa9GRJ9yDOjTCJcWZgz2rU7Gha2Q&#10;mkDuszP/Ce/PvJcS2A7yRhubP7lESinwKwWxeM+X4u9e6QCOkRJroY4kaZU675btboF+pzxum0C8&#10;lnXaSUzLG8yYvL5E/Q4i/Kc3Pb844Zfenq7P7fF62oauT5vjmeqF68VgKg12w8xzLhY94jHrdxPL&#10;AalUWnUCp6v1cLtYEae4mricqoDnsZK47C/L2PNN+JXbSt61fASthQBsLqWuZ2AuZaa7rVUX5hB4&#10;359qwe9aA6D+WD5UCmRU98LU7W5ADRsNE7vWZt7KzrQLKkQbfxPq+lpRQn7AUh4mNAw1F4WRrrKT&#10;HlX8xcuFFdJdD8I2QtSvlxm1w/Sp2ttId02JepKGO6jTj5bXxdpVQlRLY0rbmRB7YSF+ofZMmz2W&#10;hQvmsHX3KgatGYa5ayndIsoWza0JjqzIjFFFKVXbBMMqJmga66OpJwlfjWWK7zWuLV25dOFubrXp&#10;1KUhHezFS8trNPLU0MK/KM4BVfHqWgB3nwI0dSpO+TZlqOZowaBedmSFxJNR9wgXi8/nYpF5PCy2&#10;h7MGyzipP4czmsWcLzeBhZ1tsO9qQW3PAtQTH93QRVSyc1l6DyxG736WBEaIhalupDsrQiO2oYKn&#10;FbX89CngZkQZD1MB2AC7UBPxxcbU62CCrQBcx8WEqgJv6VbSOFvqSU9QgMWTuvHxzF4+nBMLenSL&#10;KPBecpKus3NuCEERGjp1M8e9Y3nqid/38W7A6VOT6NjRAL9wczo7mjFtWDO+J+9F++gWuY+T/hve&#10;57zLPaSDV1kHNVXyjc5CqBKQBdi/pXyxmv6Xrj0uj1OTUg7Idp/AfUBC314dyPF5G9ignct07XAm&#10;5UYxIrcXA3/6E5HdhUE/uhGeHk7dBfMp4jEVE891WIReQNP7Ipqom5gOeoddzFlCs9oTnCHK9a4t&#10;vV61pHeKDT0eN2d6siPZP1rIuzYReNXFNkrJbQVucaliUgKwKLC6UMeXs42gSrT8Vxhnm1TEN9IA&#10;Z/FsDvIlzZzgz6Q5PWklStpKQC3dyUI3Yaao/AhOQytQK8SE4j6m1O9lQUf5IT1H1qSebrKKFTWD&#10;9WmtVjuPEMXuaY7z+NLYDiqFRTszKQsqtxM1a2VJZFQ33qTd5+7tszhE2qNpJWCKlWgQUoMy9iVp&#10;0aYg7TwLYdLYBOM2Zpg7mVFcum49US8DWwGmsTFmNsbYhjbWLSY4ZFg3wgLr07SDHk3kfXfzK02Q&#10;Ww08bIrh51ge95bF6O9lT0L3VbxrFMszCwngVod4ZLGHi6YrOWgwmuOG44g1mcB4Jxt8exti09mc&#10;9hKo/EMtGDCyIJFDTIkcYCXwlKByncLoF9PHoJhYhrqGtOlpgWuQvii1WCx3U0q7W4o9MhHF1dCm&#10;szUtBbhWzhpaSzV3keqoYf5gTzJid/Hj+nF+pcWTFrNBtnHkPkpi1lhb/EUI3DysaNzClHrSaDet&#10;jiIj/RJbV/fhUswyBro0Zu6o9mRcXsXvxBs823/8/wWvgCnQpks4eiuhRDfdTwdrrMD5pyQ0ZUp9&#10;1G2P6+q9rg5K7Rdfuk9AP0C8BL1NAvESrbTyvLEs+T2chT/HMyVnAt4HF2Hiuxv9sDOYR5zDNDoR&#10;vWFP0AzNxvPyOabSQyxIGCNzg8VTBzAux5fRuf7MTnXny+em8q7riF1oIFVb1Lbin6og99WK2wI2&#10;VmycUZnYOq25Ur4pS8oVxN/JnN7NDFkc0IC4M1sZOs1LB0FDLwk/6oRAWz2qS5Ku112fSp31qCke&#10;tnGwOR3CyjN/dw/xxEaU97VG39WUOgK3TZ+C1O5TnEKuhlT1M6OuX2U6RbbBM6gmfYd3YujMxqzY&#10;HojPiLZoxMdZh5tRJrwoUxdEM3eyD316FSaovyh6gFiknhUIGFGPNRcaUS+kAAYS3NSatSXam1FF&#10;Ao9FMyOGjGvFwi3lOX99GAdjhpGaIuLy4h7D+rhyfPd8Ns4fxXnfZbwte4jXlvu4Jwp7W38+SfpL&#10;OGk2gS0GPdmukcBs3JM+7iVpL4neQAJeQ3czmjkZU7iJIa1FyT26FKFUebFNhY3RL6yHfkk9yogd&#10;atLFGGcfPRzFI7fw0dC0q/jvrla4herRJ7I0g6LkMw9rx8yxndm3oR/LJrnwaP8avibvF587hecH&#10;tvNo4xo+JIsFPRbD0oledPY3pKWtMY2ba5gxtis/Xjzi2c39/P5yjg8XrjLWux3TBtuTemkV6Sdj&#10;GN6j5X/Cm6NNIT3vqKjsGQHzdH5pT8n2jEAspT0p90+KLz4loJ4mU3uaD1Kf5PZHgfyjPOYj5/mi&#10;PSulZlUd56s0gnefD5L2Q7qun3s49Gs5G37NY1beNBYymIgnczGJTsZgUKrUQ0xGPEJ/TDqakTkE&#10;30hkBVOYx2RmMZa5jJHbY5jJBLZ+Vqf+KM9bX2CtJ6WuKlNYfK6Aq62ug1kp8Nm4cjRyM6etqKqD&#10;lyiltO6WHoY4iUXYf0TNt0hi/HxXmquE3d4YTaP8RY3rS8BqJCrUcWA56geJRZAurWIHAyYuDSBk&#10;QgvKSXpuM6gkXmOL03mE+NABFrQcXJSqfUpRRkLgoUNzyMxQ6z9kM2Z+W8oqaP00lI8UtZxiRdsl&#10;FeizsT3jxzfCz1vCoV1BCtc2o7Kr2JNOlRk20Y4aouAmorpWdsZY24sKN9Lg3NuRU5cnsONAZ9m3&#10;WvdSzQRUK7R9Izn5Ms/fpEhg/UFanY28KbyX12W38KrySu5YjeO8fjQxBuFs0PdiYfG6jLApSbCA&#10;27NfCao2NsND1L+hvSifhKtOXQtjYWFEwfJWFK1mhF5RPawaGWLXoxCVJCvYdDKkXYAp9mIfbLvo&#10;yW0TPHvpM2pKcb5/OcyHp2oVukTyvl/i06td8GO73N/Nz0+ryUiaTsbd9XzN3CXWYRcbF0fSQnq7&#10;9u0Ls25xADkP4vkp9fZVDJlPt/Dy2F762ddi66IefHm4lxvzZ+PrX+6/4X2mswGvOSvAqnmpArHA&#10;qbaZUhlyW3dfe4YPClTZfhJQ1VDRl3/VWXK4yG+u8fz5bu6sjSJZWt/77BN8y1PH/3fI/+wgTruB&#10;BEFzwt09aIY/RzP+C/rjP6IZ91luZ6EZ/Z0BD+7Lx13IZlHtjYLsBuZIzWUN8zn8fTw/f7jJuxZ4&#10;RX21qMt7FhJwq0jV1QGdm1uOMZNLs2xzO6Km18cjogCdemjwDC2Eew8LTscPJzN9DWNmtKBtkFrr&#10;S3xdUyNay48ZOM6SxIdz2RkzEfPm+lT2MKO5wOw4vhJd5lSl+4wCjF9dlF5TVXiSxjHYAr/F9QhY&#10;3EJ8sAXTNvly4sROZswPpbF/ESykcdQVb9xsQDGaRBWiXj8rync3ongXE6zczSnkVoDSXQpSY3AR&#10;iondmLE6iMCoRhhW02DU2gSjtgb0m+TP5yx1CZgfvEu/QsY7tRjWO/msaoXiTH7/fsfL57f4lPmU&#10;VPcdfCh6kMwq2/lQdwtPSi8i3iSa04YR7Nd4M759eXzluxg3ujN9Qm0I8TMlsFsB/LuZERVaioKW&#10;RhiaGVKgjjUmNcSHy/soKVarfbAldVxFad3FPnSzpJ2fCIGfHh2669ElVJ8A+YzrtoUSe3wvcXEH&#10;OXduO0+fie/+mCTv9xpfs+/y/WsC2RkxfP8Wx4d0yU3Pj7BgUghpT9SFytTlbq6R+zWW9+/2k/vr&#10;DGnXVxJoV4Kjm8LIeryDlxfWENi92n/bBoFXlPetKKayBEpxMwTGTIHy7zxVVe+lPgm4n+X/FbDf&#10;tHG6UmOdapD+ZcZRrmyN5HF0R376ufEjfhXfiRMVVkeg9vNEd+Ruh+x3B1tvx2A88i16E76hP/EL&#10;mgnZAu8PqV9sTnssH2U7d7RbuMFmkrTbSNRu5bKEwiMvppGRqcZb60o1kKovVefPtqFUXb5/r8qb&#10;197ce+BLQJQVnUKMWL81hB37hjBsWkt5jFos6qp8ueuJGlcX577W+IjFmLKlFv1nF2P94U4MnuSB&#10;tfiwjrNr47GsHq2WNaKFlNfyGvhMKkDHKGOa9TfHbnQh2o01o/0YAXxkEdwGF2fMeA96Dm6NTVhx&#10;4m8vIHhYfUp7mYoyi+3oKhbFToOhj4QbUfcGo2tgO60xraUhNehdmiY+BanvVgzrVoboi+IbtNdn&#10;xDJ16n+mNE61Hvwr3r29RN7vRwLvE7mfwrevt/mSdZNPj05y1iOchCJDeVB6HqmVl5BWZRlJlmOJ&#10;1xvEab1wFnarySB5r31C6+LhakaP7ob07mOEWydL7OqWpnSF0hRpoE+t9qaUFOUvJIpcuLEVjl2s&#10;JJApr21G224W2HczxCXQCBexWF4h5nQL16PvmOJE93Nn45bl7Dx3nDXbVrLu8DYW7VrPkn07Wbtt&#10;I8vXLGbZhqXsPbyd8xdPsHnNUi7fiOPWg8vckR4k6eZh0t9c5sf3lyTdOEx3zwo8urdHPqda3Osa&#10;2zeP/k94v+c9Fl8bIz5VnQmgSimvUtw/0P6BWNUHgfqTVlmECwLmRb7/vsCLF7uJ3zmAy/2d+BTU&#10;Fnp6k9ujM9+StvGTS3zVHpF9xQiQ6gzb3dIwdrL+xhGMRmaimfgdPR283zCe8B2TiTnse/lAOsN9&#10;8j6Oyesf1D03Q/bxQazIs/c7+Py5vbxrdVlPBe8fgLUCrlbdViA35u69xvhLknUMMqRpUD18Ro+g&#10;+yBbhky2YdnqUWw/NJ+z59ezan0oy3e3ZOn+WizeU4mJK0syZWN1GntbUEOSuNPoMvTbUI5B21vQ&#10;d5szQWsd6LyoAU6jitJygDkOQ60pJSpU1Fd8r3jCjlGVmTS3I009pUt2L8bUJWE08C6ItbsR5mJb&#10;rBxMMKwjHlZCV73+5cROlKH+yFrYz2lNnd6VxKJIiOptSQ0JRha+5qLc5pTx0nDh0jKuJezn0qXt&#10;nD2xgSsX1LxmtbhrsvzYR+XHvsLtyxu4qHxvx74ctw7niHUfbhWcyH2j2SRpJnHTPIr1wTUZMMyc&#10;7v4aOoqKekjwGuFdgAj3cvQJ68TqPUsoIw2ng6803DBjythZUKiSNFLPgrTtYkBLHwvsfMQ6if93&#10;6W4mwmCMd28j/CL0iBxuSp+ORfmQppYg/8TrFLGRn+5K7/iWV+kJxF3YyZ27p3icGkfykzhWLp/M&#10;ug2L2RV3mElrVzBz02Lm7ljJ7C3rmLtxPUOHRhAVWJNlSyawdPNGVu3bxeb9O/4T3uy8hxLWDkvX&#10;rsKZ8rj/L3jPy9u6xMfceD7kxPHwzW7O9mvC2y6tBVp/CA2CYG9+B3ch5+5uUeUrZItX/qCmDnKA&#10;51KfOMzKK2fENnxAf9J3DCdmYSbbwlNyKDz9J8ffPRS1Pirv4ZS8F3WKzTGpwwL9Cd582yPK2lHe&#10;tfK2f+FV4KpqJLdbEJfQGO9IczbubsDAKbZoOvVF4zWaBsFt6BDVRsJPFYy6BFPVvj0bN47FK9yH&#10;ovVL0rm/DSt2BxA0sibV3AtR3dMMhzBz5q6rzrpNQ7h4+RBXE3ezdn8YfmMtcY00wXd0Q0p1KYpJ&#10;R0PKellQVRSsonNRrFpbYW5jQo0OxTBtZoBhW0PMOhhjVEMUtbyGggJvo+hKlIkoRt3h1XCc20qC&#10;WRkqNDMVH25NXYGrWIChKLQhRcRjHj87ka/vT5N8aysLZg9iwcz+nI5dwu0bKzmybyLrl0ZzOW6j&#10;WMCLfIjdxJva23hddAtPDRfzzHgRLzQLSGrQi7GDChEiUDpLIFVZwC1QnzFNy3G5TgQXQ4dxe/Jy&#10;Qh3r09BFQ2sfU0o1saRjQFFcfAuJ+prT2tuSVl4mOAjELn4mePUwxa+PAcH99OnRT8P2jb34naOu&#10;TP+AD2/j+ZIex+d3caQmHyf78zV+frnCj6yLZH9N4uqlGL5m3efxrSN8+6iWTLwPuff49espP7Sv&#10;mTkplD7da3Dl4m7OJ53jwNUTrNi3/h/wav/Aq+YTSNh682eUQYU25XEVvArYz6KyH0Vx3/06xevs&#10;M7z+fob3v+PI/HmBT6N9oXs3gVeVD4R05VePQL4/2yvwJvBLnqvOVlZjw+pM25+y79ln4iWcfcJ8&#10;cjbGk74JvNkUm/KbkrN+cOXDfYH39J8GI68j7ym/4nmXvY+fP53kjf+FV1kFBa2yEba8edOIZesa&#10;cumGo9zvwPg5rbAOnY9e37UMXb2cXnNmUqWLm/jQ6dT2CGH73nWEDO9HkWZ1aOzhy+qta+kS5itp&#10;ugT28iNHzS7P+j1BtOrRjnqB7anWtgqBwz1wiyxE+/DKOPRoTQWX4li3t8KwiXjEohrKtClA/cCS&#10;mNQywLKRCWb15e8NjDC11aDfQsJhWyNK9TLHfkJDakj4qzOsnFiHerTvW4+6HcrrwtrEpVEETKxJ&#10;vXBjavtbEDmsFTt3jCR6UBf27BpD5tsDjJ3giIu7Ne0cirB6uViL3P18/TSfR/PHk15yD9lOR/gV&#10;tYcbrScS27Qz8wbUJFxUt1ughKSu+rhIw3DuoU8vaWBni0Vwp9IobhYfQUKtIYxrZEepKkbUa2HI&#10;5Ytz6BXRgPbSmFuIT28pOcDZ1wx3CWse/gb4hRgSEmlIUF8N167N5Hf2LX5mXyP91RluXFhJqur2&#10;8wRM7T1yc27zSWA+cWARD2/G8PDOAXm8ePhfNwTEa2IDrsvnEJB/JBEZbM+g3q3RildWYH96Lpb2&#10;ycn/hPe77Pi1dOlqPqo6QJE/XHZClO6cQHuZt7+Ok/RtC3e/bhdoj5PxWwW0eOnaL/Be4M0cJdAG&#10;eIJYBXp0FXi7kdPHn59vYmT3SeTKPr5KI1AqqsLfLwFyzLF49Ed/xXyisgtfRX1/UGjyb0rN+MDV&#10;j8kC+AV57XhR6TixKef+BERRle8Cb469vHFlG9Tl7FUpcJVdqE5WdgO+Z3cn5/swzl2cKKpqT9Uh&#10;KzANF9916BwTNu+W7t2Raj3mUs5nEhtizjNg8gQadGiGa2gYqzbvoXWPgdTo407nUVXpNb0CvqNK&#10;0K6PhCpvA0o6iEecPoqFm+ZQo0tzNHX1Ke1aXEJfMd3iHJbVLXCNLkEZJ1PdjDGTRsa64Sg9SewG&#10;AoKRvVri1AKHyRXoOLcNrcfXoPm46jQfUo52vaUR2JjRMrgpv3/9EMXvRotwfUp4WFLW1Vx3sb3i&#10;EuBmzO9ORB977N2LYONYEFvHwjRpUYw5UzryePRU7lbYxJOxe3hycQN7Nw8nOrQlA8cUZNRcS6JG&#10;WtA5UA838apusu0eUpDlnrZcrRDO1eJRxJn351KB4TysPYvu5evQPbIeby+dZXNQD7y7m2PjYUor&#10;Vz3aiXJ3FGvh2sUIn0ADQqOMCIrUkHh1igTqR7x4coynt3aRensXyQkbePXoEHeubeflkwO8Tj3E&#10;h1en+fHxKnnfBNZsqa9XJXypIJosoN/l0N5Z+HSqy4UTi/j5IYHkpF2k3N5L3sfL/294M8XXfhRw&#10;n/+IIS5jFQez5hCbM5u034cFIFFageqLBLUsuf1B4M0Y0QV8XMQuuAm8AnFQV36GeZKTrq5OcVPg&#10;TZBg9+/Q94tY+h1IxGDMT0wnfsVk/FdR3x+ivr8wm/CK8+8ey3MuSgNRdUleS71evKixtNrsQ+Tk&#10;KFVVaquGzJqRl9eK3J8+5GT58vtjX36mz+T76418fXWMl8/2c/fhcS5dP0FaWiw37x9h2ZZ59J++&#10;mOiVB7h05zpLNq3CPagTXr17sefoGfzmbKLN/BF4DS9P2x561PLUUKOjhqrqOrvOGsInB7B59zrM&#10;mpujZ2NAqQ4lMGhqhFlLU1wGyXMECE1tY4wFWtOmEtCa6KPXWF9UV+63MaCEqJez+Nyei9vjNasR&#10;FbsXoWInc0qK/zRsbkAl2zKMGjWYQeM64zFEAlMnQ4p1MqaUW2FpeCa08StG045WtJMQ1W9QXVav&#10;H4irRz0c2xRlVa1wVgRMZNrMYbRqUgN3J0eGDnNi9HwLBo8tSFh0IXzDC+Le05AeYRactO/Iy3oT&#10;eNZkJHdrDuJKif6cMujDFYvBrKvqybw5/jwavp50550sk57Hy1dDS7EUThImPbqY4Sohzru7HsF9&#10;RcEH6XH3hnBy6zBfUk+RlXqCr2nH+fzyJC/v7Obtg8PkfokXlU1Em51IzqdLaLOuwJeLwuEdPr09&#10;R8y2mQQ422BbzZCwgHo8urVboD3I+9TTYqMFcHmOBq263nn+v++5jyWsHdIdmHglcD0ShT2TMZ0t&#10;6UM4nL1cUF7Kee0c0vNOCNT5ipglYGUr7/tdPOkQd+jqRJ5/G7SBTmj9O5ET2UVa1gUBNYnfJAp4&#10;F3U2RMGbLcobsC1BB6+RqK6ZlNXkb1iKddAMuc+eZHUZ7Mv58GplK5WlFa8k8H78HsOHN5F8e92P&#10;7PQIvqX3I+v1CL69FGBfLOH3q1Vo366XcC6B5uNOadG74dt++ZDHpdRlXs6Tdn8rD5PUFDtp8WJ9&#10;fuVcIevLJTI/SEPJSmDqencJXnrYBWnw7GvB0GmtmLzIn77zZtBjdCgu/VtRvHkB8bRW2A0rRZN+&#10;ZjSKKojL8ELUka7VpJFYBBtR2SZGGDRRY8gCbhMNBs3V8JcB+rZ6GLfWp2RHa+oFlUHT3BjD1npi&#10;JyTIOZlgbmdOxKh+9OvbB9uOZWgsXtNUPHMz/2K0CipEOVd9ygk8HYIEYLEUTd2sqdGwAuNH+hCz&#10;bzZ50vRv377FqeMx3EpMILKXC1H9C9HO1hwP7xKEjzVn9NTKTOtWnVc1pvK0xkge1R9McoMhXKuh&#10;lLcvpzS9iSkSTK+aNdnUqg93Wi3muF0/toV6MahLPTw7F6Czj1gPNw2dfDR4h2noP0qfi/sHkHJ8&#10;Mdk3t/Hu0lqyb+/gx91d/Hx0gJ/PYvj8YD8/nh1B+0ZgfHdWfqM4yLnOrrXT8XWzx7OpWCczY5qU&#10;MGNcdGte3j/Axyex8Fkgz7ygK82qS+3Z/aAn9z5ukPB1ide/j5L6/Shp2Uc49H4ma75HcZx5gupi&#10;jmpHs0s7iBd5+3Sq+0n++kW68+8Cb8a307wd0JE890b86mqLtoeHzvf+GiMK+OOywHtNB2+2PE8d&#10;BHkjTeEzJ3HbcBWTsdliG75gJZ634GQBeGI6moHXmXBBrX1+VaxCvDw2QV4rQeBPkNe7yedsCXLP&#10;JvDl8Qy+PJlB1tMZfEuZwffnC/nxYhG/Xi1Cm74c7bu1aDO2os3cjlZ32YJ9kHVAvqjj3IyXx344&#10;IbfPiLeKRftb0rE0KnUVjKMnwug7oRDTljfhwJFA3r5VpyGpiw08lvrC3CWD0DTU6KpASyMcBhYh&#10;cFZpJuyoiEt0KfQbCKQCq7GNPkaiyhobjXhdvfxlPetrJLhJtdGnoJMBRUTFCzkZY2pvhImdCSaO&#10;eli1E4hbKnV3ZemynVSxqYetWhJKIHHub0YDCW+lO5hS29OEdt0tKONmTOEO5pg3MGDdSnU290UJ&#10;lqe5cF4+259/C2ZE4CWvX83KgJplCxAxpjh7Ntmz1b0Jn5su5k0jAbjeYO5UG0B8wVBOGgRwyKgr&#10;2/Wc2WjuzOFGgzlWIYqrjSZyreNETjlFsaWuOyPsqzMrqhLrV7Vm4XpR9ykFuHF+HClxG0iNW8Gr&#10;i6t5dHQuT4/OIXnfJG5tn8CNTeO5vH4M13ZO5MOV1Tw+toiBvbri79WRvh4O9GlnS+ymBUT6ObBm&#10;TjDZT/by4/E+fj07kF8pB9DMfe/D1CeOHHgaSdr3Azz7eojnOcf4mHeWZO1hyfeSYpksNZatjGRZ&#10;XijJeRsFJlFbXYC7IEBe5l3WSV5HOJLX2UYHrjbcF21wV3InDuBXXqLAq8aABV5JwerSry91h5Vj&#10;cVp3HeNx30Rxv1B4ylcKT/qE5djHaPqcw2GF7Ft7VVD5C+9VgfeqDt4v2ccE3tF8FoCznk3ia8pk&#10;vqVO5XvabH48n0vOywXkvV0stYLc9PXkvdusAxgFsHzGzy82clutvvNbWr7si+8n0eaoOkXuj1Pc&#10;vzefL59EqeW1869xpNa2Vbfvc+vmWkwbKftQjMau1WjgXZmirhrq+ZXCd0hLanoYUaCNCaaitsYt&#10;xSqI0rbq1YKl22bRvGdTmgeJRxaADZoZUM7TgioSmip4ii0QiAfN6su4hWNwjxD1iezAxCWR7N57&#10;moYdOlIxbDK2Q73wHGxM655WVOlgTcnWRpRxNZN9GFHOw0LgN2TbniiiR1Ynsr8ajcn/t279dNya&#10;FqBNRVHoIobUNhLP2siK7as9OdLNlQ8NFvHRZiEfWk/hRdNxXC+jrjfhy1HjThw0cGKXQQeOW0Ry&#10;zChS/taH07XD2VOhJwetQ4lq3IjjE6PIebqd6wJYzIlR3H+yjK8/ktm8YTTz54ZyI2kDjx8c4MHd&#10;/SRf2c6bRzFcEx97es9c+vu0x7Nta4lKnRjiJQ1goB/JsetIOroE9zYVWDXbj2fnF/D68nLeSL29&#10;spK3CWvQpB9YxvsVi0mTF32Wp6Y/5k/KyZBwdPv3Dg7mTRMXPIbdAu427Tj2akfK43bwUdTwgy5A&#10;XdCpYfrnWN73lwAVLL439M9og78nuVP7kSOq+xfer3mXeaE9yXPdGRInsFt7E834n1hO+UIpgdd0&#10;dAaa6AQM++6j4+KdZP5WavtPeNWk71t8/naM9Kcj+Zgyli8C8FcdwFMEYFHffwCc+2Ypv98ogNeR&#10;p7vmhgD57Tg3Ts8gI2WrQCvK+1WsRLbUzxhRYLn/Q6mVgCp+njx1TdB4tOq2NFI1jurmV55qHQqx&#10;e/9sBo7uQt/x7akkXrikg8DoZEkrX3UxP2Os25hSVLahI72Yu2KwKLkrU5YH8T3rIfuOrqe2e3lR&#10;S1PM7fWo6m0mfteE0jYl6DPcnsHjmjJzYRhT5g7AI6geNV2LYtKmBv6TopmysDPlW5uiV1WfYm2s&#10;sXQQIP0txapIkOxUBI+wUlSQxhEQqQIs7NkwH3dRcbfmEgKrF6ZNaVOamhlRu6g+k4bV4VxkDz43&#10;X8nHZqt4XWcm90uPJs4oilhNMAcNndlu2Irj5p7igcO4XHQCZyyHstukKzsLdyWh+kR21BrKinLh&#10;XHSJZlZjX/o2CGKCTxD7gyNZWtOdKTXsWdShG15tq9DCsTiLFoi639rOzRuHmDx5GKH+/owY2JvI&#10;bs7cvyi9erq6TtRjDm6fRL0SerStU4D5g91YNKo7i8USLRriy9KBvmh+Nx8JvZYIfOJxtft5JRqr&#10;pj+qNbfu5O5gh8C6ixHsYJhAPIVT2pmk5O0WeON4n3eOD3nnxfdeIf39MT70lZAW3BltqLeu8PMg&#10;Z3Z/fgp0v6RyVegSm/FSq653fExuH8dv20U0ozPRjHtP4emfcNjwmtmX7pGYLqFMKwqrVc+5+D/g&#10;/frtCBlPRvDx0Xg+PRH78GQiX55OEhWeJgCL702bowP416uF/Hq9WABeIjZinSjvXt7cW8nVEzPE&#10;7p8gLyuGvK9H0X49hlaBq2BWvvinqPFPZSnESuSeE4jVRbdusn1nNPXtjXnwdBe3krazacto8Xjt&#10;aChhrpKTBe17WNLC21xuG1NCjSi0N6ZFSHlMnPQwtNcIgBo69q/LoyfncAmvjX5jDQPkO+rcuzEV&#10;nI2xFMAqdNCIvxWg5bHlRLWt5THmzfQxFCCLtylA4w41MKhhTKEGphRra4mVoyn1/Yyo282EEhLm&#10;yjQwo6y9KR17l2fnmom4NzHHrpU+dRtY0LZ6AZoXN6ZDqaIcXrmCuKMbuDJ9Lllt1vK+0UJeVZvJ&#10;vYKTuWYwglOGIew1tGevsTNnzIOJ1e/DBYvxxJoP4qBed84V7sudpvM5V3wy+w1D2afx46R5CKdK&#10;RbKnWDinq/TheoNh3G4ykdsNJhDTbAA+NW3Fl9ckMKgjRSwsKF2oPM1qlcepUTXa2rng4tOLjm0b&#10;sHJGP4aGd6SmtQnWegZ0a9+Y0f17MH3MQALbt6ZJITMJbO4T0fZewKsPMaglOfMnnh8R9T3Jg9w9&#10;bMsbwzZR3S0C7z6mcjxvMg/ztkrgUgtsnJNt/jBaesYR3oeLzw10I6+n57/g/TGvn8B7TYBLlO1F&#10;8clnJRSeEXglgYrtGHHiNJXm32TIhVROpKfIvtThv+tiDa6KMl+RRnJF/nZJnpcPb5bs55tAlCXA&#10;vXs0kg8PxvHp8QQ+/wvev+o7S+Cdxc8XSoEXSoBbCO9Xk5WyTMBVa58dEvN/iLwvhwXgwwJvjCRf&#10;AVa8NN+PCLiqFMDihX+elGR8mtyccwwZ1poriepUlPt8eH+S9esmY6fOPuhoRL3OhekQakl9dwNq&#10;uJhS3sFIt3ic7jw0CWrqvDY1T1e/mYbKnSyo0MmYnSfmsGHTFEra61OmvRnlHAV8eV5tZ9mfk1iT&#10;NnqUtjXAWuA1aaCPQU0j3QrkRVpZ0rx7MQq3K4VBR4HA15jKLlYYVjVHv5aRbh2yNh2McGuhh5+n&#10;NT7dStGsqhWNixaknKEx7nXLsWlKH76+ek5KwGYyy6/lQbkx7Kzrw8GyIcQaKMvgxXlNDy5p+hNv&#10;OIBLZkM4ZzScY4Z9OWkcxd3Ks7lTbgZHRJG3GXiyx6ALewXgA5ruHLfuw7lyA7hjM5rk9lO5bzeT&#10;u7YzGd7UnVrVS+Dk5ECtanUpX7AYVcpXYeeWbTTwGih2KoiKlWrjZmtLo4qlaVamKFWKFqF6+dLY&#10;tmwvDbAOtVtIz6aufESH8dBfbEPWQRHqA+JH1dxddSQrltS8Y+zIHS1edzAblG0Q+3A4bwQPtOpU&#10;nHgpNe9BHbyQEPYuhsxwV7EKrcnt0UGsQ1fw7cj31UMF3LsC3DWytJcFxlO6o3cvdBCf5ubnOO58&#10;vymPuayD+b1UZt4Vqaty+1I+wALuRwH3s4D7RVc3+JR1nPQHY3n/pz48HJevwgKysg9fU6aRnTaV&#10;ny9ni/qKt81YLuDOI+HYMD6mrpXgtos8FeLe75Igtwftp71oPx9A+2U/2iypbAE6WwEtiVhBLRBn&#10;fzzEw3ubBVx1RThRZ3lf/Ya3ooGobuUOxjgGWWDnb0qN9qKa7TS06FqYXqM88R9lR5dBrQgd15lt&#10;h+YwbbGPzmYUdbPELaIBvQY50bxbFd06tg27mtLCzYjmrvrUd9RQ0VZDTQlwLb2sade1JDVaWVGg&#10;jinNuprh168EAwa11S08UsvTEuO6okY1xT+3M6W9kxHejoXwdC5FB9eCOn/rIKpbxdCQypamNG9s&#10;SksJh7vmynfmsoOMKnvZUrQrkw1qc9LQl9MGPgJqGLc0Eqr0RnPHaCJ3CkzjkliKeBPxtBXmkVJ/&#10;BdcKjeeUJoQDxv7sNvLliDznhF4klxqNJGnYEi5VjuR+vbG89l3Bas8xNKzTgKoViuJo04RaFepR&#10;3SaEWs3d2bnrIE2Cp6NxW03jjj1w6eBB04ZtaVS7IfUaNMO+SX2cOjSjpo01RaVBGjaRQJsn8Gp7&#10;zufjl8sC7QndpJz8ieineS1+70jOODZpo6SGson+bNUO4o52PRkCbLoAqCbuKHhfvdtHZlg78GlN&#10;XoiLWBF3tJIUfx6UblzBKzD+EAuQkXeKNO0xngvELzgl+1BTL/Nvv5J9vZMAmCHQZggg73WVoCsF&#10;7ycJb591AU7g/XKc1/dH806UNyN5DJly+71sFcSfBeCsZ5NlO41396aIOs8h9do47pydyLe09QLy&#10;JnLfbpAwt1WCnFT6TrEUAq8C+eNuAXmfbAVeUWbtFwH6q4JZrV0sCpwrNiJHLUZ4jmtJS2nTSeDy&#10;NKZuVxM69jKkqachZaW7dxWroNZ5Qz5Z/rXp1SQgNQfhA3Gn5zF4gi969dQRNw3T1w/g/LnV9Bvn&#10;RQvfajgFlqe5RyE8uldh0YphzF7Yi+D+Zeg1ojENXS2o2cGE6PGtOH96gnjFtjSwN6NkPQPKtzKk&#10;pAS2tuK1h3dpIsEolj1rl0mXXBb7ata0r1SIJgUtsG1ShHqtDagpDSP2xCo+dJPv0mEby6u5Mb9y&#10;A3ZYd+K63kBOmATSv2R9QutU4Z7PTDL7byDr5jXSmqwkvf56XrZYxdUiozgh8J4w6sUhvV4cNYzg&#10;jPUA4kpF8P7gYa4umcPNgZO4d+4sjs2bUK10cdpUq8xO8eHn4k6yZu8RFi5ZwPWEk8xctolOQ3fh&#10;7B5I38CuDBs6hsbVm9HOIxwPpw40lV5L9USWjcVeqZXecwXevMBZvM88J8CqsKbOjIjljZq3mxfH&#10;qZ8LWaPtz2aBdhMD2KAN57x2mSjueZ3y/hve/WT2thV4m5IX3IbcgLZ8D2/Pt4cHBNqbAu9lsgVe&#10;NQdYLcyRpkKbAPxcB26+EqtKF3iVqmeIEv8F93/Ce5MPn2NIvT2Yl3dG8fruSN6qujeKDKXEosAf&#10;dTZiunjhmQL1dIFb+d/lAqn439crBdz1aN9uFnAF3rc7JcjtEluxAzJ3oM0UmDP3kCf+OO+DgCuq&#10;rLMXYlUQr8132cp7mjW3K5u3DSZQAGrkY4RrT33quOjRLaoxiYlr5DEZuiWuMjPU4x/y5NkRBs12&#10;wXNIUyasDKFNQDXKd9THKcScU6enwu/HrN4SSbte1tj4liF8TH3GznOna2gTbL1EPQOscehZCMce&#10;xvQYXoP4C2sJ6dkC46rihRuZ49+jGe4ulvT1rMGpjUvYMmUae2ctJbBtIzwrG9JKX8PC6Ei6eNem&#10;fisNzVvr8zglnk8zzqKNT2bRQn8cRP33V/Hmokk4gQJaFbE7C5aG8PvHbfn8iRJeE3kxcDOvq63k&#10;YZWFXDYfyGn9Xpwx7MNlo4HEFxrExbKDiS81gJTQVWzfM5jI/u1o27gaFTQaIjxdeJumRm3UZSDV&#10;dU3VKM5NEYXL+SUNfcX8aC6dX8+BLUtYNG4g95JvM3OyP/XKiFC0tqaSZInazqVFeR1H88t1DJ9f&#10;KNU9qVPefAU+oQtk538uZhWhbCZKV1u10iWwXOAVuAU6Ba+aa/A64xAZfZvxu1s9fvrUIWthlPip&#10;ozq/+z3vEl/z1AENNbx2RuA9LqHvJGl5sQLxiT/w5tcb7XkBWPy0PDbz/4A3Sz5s5ufDPL0VxfNb&#10;I0i7NVxXz2+PEJhH8uquAH1vtMA8jg+PlB8WJRaQs57O5OuzWXxLWSReeLl44RUC8nLxw2vIfb1J&#10;YN4iEG+Fd9vyQRZg+X4asiTMSWPJU1s1MiEKnPP9FFHDGxA22pZWIaVpG6yHna++gFuTbbuH8jnz&#10;MNv2jsK+qzn2vub0Ha+W7i+FuasohpseZXyMqeNnTjMJWc4hlgwY14y9BwZz4PAwwsYVp7Yoeb0u&#10;xhRsKY+vrmHu6om4BttR0c2cNoEmOIWa4hVYkz7hLmyfN5D7J9excGgo/b0b49OxDLUraxjZrzWv&#10;nt8l1K4mjkUM6dusCe+fv8DbvRSNJAT27N6IX7k/+fbolgTSK6S828Okzi04XN2LwDolqVpLD8cO&#10;BfnwQc2zvU6eVkGXwLsE+e6bLOBhhYXcKTGBG0UncMV0FHfEUtyrPo7EiiNIKDucC3VHM7JPS+oW&#10;FTtkqmHdvJHyfHX90gQJx+fJ+xGvK+2PC/Kdymv8PkP2l6OsmNWPB/cOEtK+EY9viKhIQB81sCqB&#10;jvVEMHpRx07el28j8bzO4/jZeABf7uwXaE/rTvVRJ1yqJTrTRV0v/F7KMm0I6+kj6hvOWqlDv6W7&#10;zo0T0C7IY/KV9+W7I7wIa8jnaAeyzi0Qq6A86jWp/Dm/X+WxX8TrftDGCrwndCURjRSpVFHjVFHg&#10;NHnsa3nNdAmDmdqLUkp98+3DX9+rKktsQ+anY6Tc7svL28OkRvJa6s2dEaLAI0gXcN/dH0d68nje&#10;JY8jU9kJnS+exMeH08UXiyo/mSYwzxGYFdCzpebyI20+P9OWSK0WeHfz+tEcdu4J5Opl+dK/HiPv&#10;/T5yxffyS0KqNNala3zxHVAevxGV8I4qikOAKe2CzHAI0uAzoDKVHTR496vK9OU9sAkpSkV/Ayxc&#10;jdHI3zXiZ4sKiHYBBWgfVJimArVPuAE3b61jzvworOobYtZIQkkVfYrZmPA4eTdHTy2kTDtjGvuW&#10;ZcfhJUQMcOTorjlw4zg7JwQzqls7YpcuZ/P8KbgHVcQ7rAwjQu3oXNecloYaLh9U82Ghd2ATmjWU&#10;+2fV2Q3y78cdcuUzKQW8t2sFIc6W2HU0oYkEIwdnDZcuzpP/SyQv5zza35f4/es8T31W8Lz6Mh5W&#10;lC7ffCIJ+qN4UHokqQ2mkFxrPLcqj2NlkU4EOBalc7PynN63XPZxQ/fdKXD5Lvv6dp7f386Rmy2v&#10;reCVBnJw22gGdPdg8fQx9Hdvwee3seT9PMWp/WOZNcCbaZO9KVbbUHcKvob2Y8htOZqv5/eI2p79&#10;F7wv/gyXxf0W6dZ2Zw3hOsuwVBvMyl8RvMg9plNe5Vl18L7ex4tt/fj26YQOWnWmhVqrVjeRRlfn&#10;JKypU4gkCOrgFfX9A2+K/D1FlDxV9vVC4H2rG8lQ8Cr1vSx1Rfb3T3iTBF55/u2BvLozXMAVaEVx&#10;08U6vLs3koz7IyXEqWG0UXx8PFY3EqFsxOenKsgJrBLmvsn2W8pcqTm6yk7NH1r7kboI3m7k0ulw&#10;vIcY0ay3uiifBW9SZosnFlXOOsyZmP70G9mQU+dHiWJdFMU4x+gpbWnsoaGlt4YG4oOde1bkyu0l&#10;uh8k+d46KnsbYuQqMNprKOxiTrUuBanibEELz0JUsDWlWCNT6jvpsWJzT5auGopvmCP6lY0oZGNG&#10;fZeC1GluybJl41i+diST5gSxff1EVqzqRs6ns2wd7U2nOuYM6WrPgugunIyZgXu34jRpa0Tn5mY4&#10;FdAnoEoZPj5/KO8HJo8Ioqko75zpAaQ+TgLtE7TqKONPUcHcJDZu6ItNMw0enQ1wlmB54Yxah/mK&#10;qOQZ8r7nj32/3byTjGlH+H5JgvvaPXzeeoLMUSt402gCjypP5m6VqRzuO44QUfK7l6VHE/Xk62mx&#10;HmckPwioOngF3G9n5XY+uO/fHqNHJxs2LJ3Oh4xEItxbk50h7+vbSbFu5xno3gwX91po5PNoNAYC&#10;r8Mwcp1m8eVEflhSUxXz12qIETCPc/HXEuZr/VgpyrtGG8ECrQ/jfrfj3O+FqHPX1KiEmmjz7vd5&#10;AUzBpYDLnz6pDh9/EuvxKe+sgKvmBasgqLyuAJt3XAfwvyGOlTolAJ8T9VWKrnzvRZ19yA9vCbr9&#10;f/oDb4YOXlFb8bnpyutKYMsUlc0feRgvYW0yWU+miMJOkfA2lc+pM8hKna4bgciHdS7f0+bptn9v&#10;/3yxQDzxUh7fHovfMBNsozXYROtTM1TDij0eEtSO8S5lLe49LKniqcE3ugTa72fYuD6SZqKcNp0F&#10;2uDSOHcvy5iJ6ujWdanLLFzhpzscbCBBrrFvAbYfGEeP/h2o3MaKoyeXUN+rhO40H40oinl9I9p2&#10;r0XJJoWo0qYcu2NGc+LEGJp3NKaKANXOqyxVmptQqakR42e1YuDQFjQtbUiHOsXp2sGS8L6GuEgD&#10;su9gQdMq1rQoakwbYw2D3Rvy7OQhdi+cioONJW3l9Zo2lce1NWXPNrWwt0D8U7rv39JDZpxn8dww&#10;PLvq09nHjIyXotjSpWuzT+mAI0uAyhaf/FsdShfg5TdKe3WQNbPDOeAWyusa07nRcxUh3d05s2+W&#10;7jvQfpGgK8/TKngFWN1+FLjy22ZLAzx2YAl9fWxJvioCIfIZu28y/f06kaMsy8cY+HQGX4eGWFUU&#10;C+JakFIVrSSw2Qwlt/VQvmzZJcBe1B35+rvIyFtR4Bs5m1iRG8IKUd8F2gBm5bVl2K9K7MmJFgug&#10;lPrv2cUq8J0T0M6SqTt4IeCKR1Jzf9Xj1HxcpewqCD4RUB8LsE90FSslEP+B94k87rkA/lrey1up&#10;d3/gVf73L7xfpXt7m3mE2xe78fByTx5diuLxpX48uRxNytVoXt4YyutbAvSdCWTeE9V9PEnUd6oO&#10;4m8Cb3aaKOzzBeJ5F5HzSs2DWKyrvDdLyXu3mimLmtBygAQaqaZR+tQK1yNklpp6eZXYmIGUctJQ&#10;WUANn9SUKbP8KGNjwOBpHbh8ZS5ZH4/z8c0uki4v4tObg7x8up+SzUwoLzaha//aZL7ZQ+Kl1VRs&#10;XoSrt3aK/bhAXfdCmDuJmjQ1RFNLg349fUwbGlC8hTXT5/QkOsqeZp0sqOdmQPU2ptRpa01NUe+G&#10;nuZ06mpGh9rFcXetRWunAsyY6M2SWYNo18SctuUtqSghqbm1ho3zB/Hj9WsOLVtIC0nqjvJ+Wjro&#10;01QaVBPx1SePjJPPJ742+wTf1cUkf13hvvQcF85M4ffn0wLbUfH8J8j7LBB+kxwg9uH7+xj5DTYw&#10;KtyVhsWNiPRy4O6949yPmEPvis04tl+Nh18lV36rvA/H0ap5JJ9ipWQrPlf7M46LxxewZ8Uk9m1c&#10;yJJJ6uqmV+S1T7F0Ui+xfpI5RKT4doa0m8twrGlJ/WbmdAktR81mhdFo6/XnV4WefAwbIgBe0Hld&#10;Be8LrTrSdpwnubtY8SuIDQLwwdwJnMubxc289bzIOyr/f0JgVNMnT0md1lkI3cmauoMX5wXcC7KN&#10;l5KtsiTyf68E3qcC53/Ce0L+pq4Hpy5oqKzDaYE3Xgdvug7gy7JfBW+CwKsOF9/kVeZRrsf5cPdC&#10;IHfP9eTe2UDun/PlrtqeD9HVowt9eBwXzpOLPUm53IuUK31IuzqAF9eG8DppOG9vis24I344eQIf&#10;H0zkR8oMnV/uMc6CdsP1aTXAiIZRBajeR49GAwqzYn0QO7YG0n9qI0JH1WbKYm8GjbXn7lM1aUcS&#10;s/xQb57tZ8OaPpw7OYVnyVvYsnUY5dqbU8bZANugmoyYE0Bdl1KUbFmA+auG4927KdVcjLByVFc/&#10;N6SEkyXVOpSghL38zc4Y08Z6tOxiga1UhWZmmNfUULaFCcVtjCnX1orGDSzE13qReHQDIwZ70s2z&#10;HsF2LfCsaUargoY0t7TA00aPe7fUuLQ4hJ8/WT1nGC3ENjQVC2MrVqWhAOwXWEp3UiSfBbLPR2Wr&#10;hgZF9XLiyFXAqVGWXwJx1kleJu8g7ug81s0fzZjAzvi1qMukaAEv9xY3EjcwPrwrDy9slOdeIjd9&#10;nwhCDFoFsJQOxh+neXJjE7vXTOH8/qWy3xsc2jqWu3Hii3PieXFjNasnREpgFmV+d1BnMSYN60Tr&#10;atZ4uFejpk0RClQyR/O7di9+lAghu0l3SfBHBUJ1PYUj0rUfFS8qaph3gvM5M3ict4v0vPM6hVUz&#10;wtSc3xfyOOWP1XPeCnhqvFZdCSf/pE2ltkqJ1ZoO+WdDqMeoCTnK4z4W6BXAj+W5upLXeip/V773&#10;pVJoaUhvdQCr8WRlH8Q6aPOPuCl4X74/wvX4AO7HBQuo3UmWeiAgP4oP4tHFYAE2hCdxYVLhPI3v&#10;Q8qlvqRc7Euq2kqlXoogTer5lUieJ0TyIqEfrwTs54mRdBsuAPXUo3qQHkUCjSkRok/pYCP0pevv&#10;NaQpaQ+mcepYKJ49jNm9z51Pr5bw48M+1q7uT8/Qpvj3aUy3Xo0ZMMyTYqJwxdwUmAZUEfVUl+dX&#10;K0AaNTPFqL6AaG9OC2+BuYMhRZxMddfoVYtRl2wvPtjBgJpuBekYYkYDJyO8wmvTpZ8dBSWAlWps&#10;QlUBt1x5Uwb0cGX9Ag+C/czpWK8QtsUM8KplThNDIxxrmzFmsDrX78+/3FzdZu/2RXTpUhWHdtY4&#10;ymvbddCQfGk2vDmMNm0vvBBoJJTyRWAThc1M3kbiicUc2TKNPeK3V04dzJJRYZzfOpN7l/aQ8uAw&#10;x7aNYEq4O+9fyvOyY9G+lX2kC7hv5f47UdGsWD4828mBtePYt0Is3lNpLLliD5/tZvH4HpIp8hvN&#10;kbXDuSqNUc2M42ssn9L2Ed7fh47tm1OlaRmKNzXG0aeiwFvYnw8Fu/I5QIJNlgLxkAB5WAA6rINT&#10;hSt1TTF16k6q9iBp2hgBWynzIR3kCt78oTU1RnxSSh14+HvwQY3b5h+tyxQlfi1wvso7JrAe5aHs&#10;54E0kGTZ9wN5vlqj94k8/5nYkJc6i6FgVwDHyT7y/a8Kb/ne9zZvP+7iZrwP9y/6C8DdpQJJFnCT&#10;L/USG9GLJ5d68PRiKE8vSYm1SLkssF6OJFXqpViLzFsDeX09Qldvr4eTnhjOh9vD2LfFjcZBFpTv&#10;aUnZEBMq9DSjVHdzDMUq1Agoxr6DwXx/JKHwTgTxJ/3IfDKerw+GMGJoYxo4WuHiV47mnQpw6NhQ&#10;hk92w6FvWYoqBbWRbt/XEo2NPmUEmBadrKnTXhpJRyuadS1MYTsLzFuaUKClOUYtjKnWqSiNPErR&#10;3t+aVp1MWb1lKN9/SPi7uYMtGybT2cOGEsWkZ7AvhIdLYTxamtKhvBGNDI3pWLcQ7UuZ07qM3HYx&#10;YO/mcbx+pvy3low3L+X7UENeIng/fpP2JIUbF3cSf2QsmQ+3C2TH+f50Dx/v7+Di3mlsm92PyZFd&#10;mDeuP7OH9hBV7cSBFSNJjl1CbsoB2ctlHp5bTk+3xkzo4cLXOwLgi638frKJnKfb+PlsB7nPd/NV&#10;9n1u+wxObZoiv42a3SeN4o00ErEg2xZHkbBvvjSS4+S+2M2IHo6sXhLMmeNjefvkANcub8Q/2o82&#10;bathUtOYwo3NCBtUAM3X3gvIPniVb1/SdTA+FyhTtYcFUikBOE39Tbfcqbr9F9z8RfcU3C8VvAKg&#10;OvPinwDnX0xPjUbk/02d9vNSHvdcAqG6WPd92d99ef4Duf9Q9vFInv8X3ufyXLV2xFsB/j8Bzh99&#10;+MANgXcPt+I7C6y+OniT44J4GB8sHjiEx1d68uxKKM8u9ubZpd6kJIQKtH1Ju9KPl4kDeBbfi8UL&#10;63H1gj+Zd6J4I/C+vd6HXw+HsXmDHfWDTaniKyqoFp3rKOrrYcbwBXZ8EFC/JA/l4mFfTu7sStTw&#10;5rj2qcui+R1p6mZJLVcjGncsTmDf1lw8MZjLp6OYOKszFZ3NKOZUEOMmxlR1MaN7HyvaehhTu72A&#10;6y23/QpQVdSvqK0hFk006NXTw71/C5au7Eb4oDKcjgmWH3YdM0a50SukNVOGdMO/S3sq1rLAzbUY&#10;7Wvo00JfwlwRI7rUMqZzA2tszUzo26U63kGl6CgBrkeYJaOHORHoUQXvVqYsmRlKzo9sHcTarOfc&#10;ODibPUsGcGzzZHYsGsGhNRPYvWQM5zZO48bpFZzZNYutM6K4cWCeqOlJUVHxvpmH2bd0CP529Rjb&#10;sz0/H4s1iN9Mzs0V/Lq/lpx76/iVvI7MhJWcWjWe5CNLIGUfWlHanAebyH20kXdXFjCzvxc5KYf5&#10;+mgVCyfb0NmuCCGRetSWnq5rSH3Gz+/NjBUTcXdugEktPao6FmDEdIE3vxORoMlHnuYdlK77sJRa&#10;nv6wdO/q4iDqVPV/13MduPmlW/5UwMu/+s3f894UrPnwqiWi8mHOX7hPDb89U6AKvHcF3ns6eI8K&#10;uEekxF/LY1ME3rS/1uFf8OZbiHc69b0o7/Qarz/s59ZFDx5c6iaKG8iD+BAdpA8u+3Mv3lvUJYQ3&#10;16IEyijxueECrtgDgTc9aSCT59elTrCGsQsq8vn+QL7dH0TO46HcjO1C0NBylOpiohvS0rQ1xH9y&#10;bZIfjONK7ADC+zWkpqhrJVHFOp4WFGgvdqJrAYKGNaJGx8Koa5hlpYiyJExh1pTONHOvSFlXM2r5&#10;FaSEqG1Tr4Z4BFSgtaf4387mVHc0o567MSXFJnj3byf+uQP+UQ60C2guQTCEKyei4e006YKXc2Jt&#10;L2pWN6CqKI+DfVn8utWhaTkTbE31cSlRgWFdXfGoYUVoS0vcqxnQVtL4/Knt2L19KvZiCZy8jWjW&#10;SkMr8bd2jobYin1Zs0wFJLGg726QcWOlfDcbpHHuFrU8JoCKMv48IyF3N/F7ZpO4Zy65adLNZxwV&#10;SzaX6yemskJ8aVhHZ6YOCOFZwlZ4vFMs62Zy72zgZ/J6cpI3iiBsIlvu/7gvuSBlF7/lvgJXFa/2&#10;sGGcL5c2j5XXO8rRXR3o4GJC//DyRA2T99vBmN7jW7NwWxiPbuzErkU5CjU2pFGnInTtVZB/ncP2&#10;I/e9AKuuR7FHt03RrcUrEAuwOoil8gE+JNAeygdYQpu6hNNzXchTK0nmQ6yAzYdX2QalwGr0QMGr&#10;RhWU0irljeGe7OOegJwsAD/UwatGHE7+gVcdsFDeVwEc9x/wfiKRVx8PcSfBR0Dx49GVMB4n9Gbn&#10;tpZET7FkwFRThswqytxV9Tl7vBPpN0VZr4WLwkZyXyDvNNSKRpGGtBmgYclGe9ZtkFrbGrcIC0p0&#10;1aOwuz5GLoZEzm3F/athzJ7dEfM6erqVy9sGl+DOzWjOn+1Ot4gS7N3mxdzZ7bBy1hAxrgYZd/sL&#10;FHbYdLSmSVBV2kdVobKHJd161xIlns7WDd7UU9C3FmjbGuiCWZ2O1YmTgPfw0lSiBztTorE1BlU1&#10;TJ8eSNyeaCZEO1GxqgVlq1oS0LMU7m0tqG6hwadOLS6um8SFFVMIa1GHcPv6dGtkRbuS5rg7FCE4&#10;SMPtqxvZunaMAGxM63YSQp30sXMxxclNQ1CgBV+kx/326ipfLg/j+/Xx/LwxHu6NI/3sQM6siiRm&#10;USSv4maR/Wg1uzcGExRWkW6BJnRua82wkM68kP0/lnD2/s5aUds1/I7bRc7tnQLtBn4/2ibqug2e&#10;7oBnW8l7LPd1tVX+voWchxtZNspfFPsALy4uoHvPwvj5VWbqjGp4+RniFVaaCas7kJ6yknPbxmBe&#10;yIBSLQ1o0rk4tp0K/Se8qXkHBNz9fyBWC4McEKDkbwJryh/l1VkJBXKeUuGjOhug5ubmD6+pq+KI&#10;hRD1VKWG0f6tvLE6lU5R8Opsg4ArdVfqvjzvgcCrrEP+wQo13yHfOrzWBcR85c0feVDW4QavP+0n&#10;OSmY1JtiCW6E8/xmH+4nBLJjd2t6Ty6I61CNlAGesp2yvAJpt0P59CCCpLPd6BCtT73+RpTpqcF3&#10;Vk36z65IXfmhSwbqUamHCS0jSxI23Y7A8ZVp5G+CcUuNKKcGxxBLntweJIoxnFHj6+McVIaxY5rT&#10;yLMwpu01zFxpj/bFLHr1KUxrqW6jK+I/sDr+/epyMXYE989NZOYkR0pLeHPoVh3fiDYSyCwoUscS&#10;b/821G5aCU0pDZYNDKgkHtm5YyWcOzTEsLRapdwUj46lcakjilSwgHS1/vx4NBU+rmPXEE/CW1UV&#10;FaxBh0pGuJQ3ZMEEX26e28H59UvZvWgcbh3MaOmsT0snPVq2M8DRVU/2reF6oprD8YivCaME3pE8&#10;P96PE4sCODQ3iPsH5bPen0Hy8VDCwgth467BP1ifaX2LEbPAl49XZ/P91iQubgzn5bnhvIsfTPaB&#10;NXw8v5v38RP5lDCLz/KYrMQ5ZCUt5vvtlfy4tZyft9fAky0k7RnDzrl9dcNnqxcEUFd6BS/PUkyd&#10;XZj+I0vhM6oCm2JCxdec5sLOyRQrJ9+LBOCG7lbyXiQ//GFXB2+a2Ib8K9rsE3D3Cbj7BCh1PYqD&#10;Onj/ZSFEMVMF3jSBVzdDTDc2rEKeBDhlIeTF8uH9ayPyS9kGdY3eh/Jc5XnvSSn7oOBNFnjVRVX+&#10;wvvX9yp41UGL/JEHNfZ7WfZ1m7QPEtgSgnhwLZRHieJzrwbzVLYvRfluJgQzf00tOg+T7nKghuaR&#10;GhZsacLv9MHcuOCHfX8NtfoZUbi7ho2HvclNH8XuY+0ImVIem96mNIuwImBiKWwjzagZWIDirvo4&#10;9C9H7Jk+HN3rR+igGlTtao6VdP9dBlfk2oU+LFnrysEDPXh7fwLz5zkwaFJzEs9HkP1koijqCOaJ&#10;9+0eXoVKzqaUsDPHqXtZHHwrUbaVeF51GYDmpphW06NQQzPKtzanaEN9KrWwEotRBcf2RfBoXYhW&#10;JcwZ4NSGHUuGk35NjQyMJXZlF7ELpvg3K0OwhL4Oyv820LBwRnfe3hHhuHmeNykPGBjZjiZ2erQQ&#10;9W0utsFGGmMrAeH8uTXkvH/ENQHwzIoALq4K5taOQWSJCnN/DLcP9qB7oBXOARp6RRRgTHBpji3w&#10;4tfdKQJnNOlx/bmwrj+Zl0eTfiKMzBXTyTqxmzenonh9aojUIF6dHMTL0xKQzw7ireSA9DPDyLo6&#10;hVUjOhO/bYgo9UQGRFSjvvREju7mEs6MiZ5amC7D6vBZfPCO1dF4uzVg0nBnYo+KcAx1pldUs3/D&#10;+/OP8j7Riu8VaB8LtI9kq9T3mcCr1PeZgPYXYl3pAFaB7rgOzL8jD/lKK1ZBIM63DbE6S/FCwFaX&#10;Ok2WRnJXu1fAPfAv5f0LrxoDVgcrlHV4rj0rz8uH941WgXtJV+nieV9mSW/wcDhvn47mjdTbp2N4&#10;93QUbx6N5GPqWOkKJ3PnVjRzN7UUpRXVGlWItMfDeHknGo/hhSkmSltP4Hx6bzDa11P5kjaVlZvb&#10;U8lLQ6WuGuoE6dNppIShKGMa+xuwdncnSb9htOyi0Z3pUNnbmKKuBdi1K1q6wSGcPxTE+lWO0gvI&#10;D3ZrnHjv4SSdjCJ2Tz/6RdXA1t2U2vK8CpL+HUMqETGmDUUdTagh/q2Om1iShhqKOJhQSv5m3MSQ&#10;Ui3Mcelaku7OhXCtYEbnGqXYt7wnN04M4dKekRLgFnBjb3fG+LdiZrgHXo2NCRHoh/q1Ze60MDy9&#10;SuLvX5wzZ9VVQmHE4C7YibVRtsGnZ2W8AorS1bcopw8s5+npg9zaJvngwgh+3hlN9i3Z3h7J0xN9&#10;CetlTYdAA4J7FmdGRAX2TanJ1+uDBd5R8pgRpMT246a8H+2Dqfy4PAoO7iTv3BHeCNSvzgm45wbr&#10;tunnBvLu3ID8ihvIg5hI1ozw4mPiSL5eG864QY2p2Uj8eIAJjqHW1JL3OmGqP5MFVE1JDeNHO4t3&#10;XsCVLf2koczj4Db//1LeP4r7VMB9oitlIZSV+KPICt4/QS5FbueHOqXGYh901uHfwU2N/aoDF/lH&#10;39Rc3ViB8bjOO9+Xfd2R/d6W7W2B9648/76yE/IYBa8acUiVeq49w0vtOVHzONlvvA5gVR/FNtxM&#10;28ii1S1Ys7EN6zfZsnOHE4f3duT4AS/OHfPn6rkQ7l0bzOO749gZ40/wyHIkJvQn+/1izou/axdd&#10;ke0nI+D3Vs5dGIz34Aq062khdsEee/GyDbubMHhGXaYvsuPw2d4c3u/DhOktsPE1pceIemzb04dl&#10;8wNZPr8TPaNqUk2UrHOvikyaZseK5c7s2uhJbuYyrhwbTIv2BXHxK0lzdzOGTbZlxqwuNPYoSSNf&#10;CXPuBvQb74hrH1tKSxgs1taE5hLu/Bytca9iQIvCxlQtq8/y2Y7kpkzjXuxwrh8ZxIE1/rg2KE/K&#10;qYWsHOROt6YG9GxiwcmFM+H7L2ZPH4q9vTGDB1UjO/sVu7euwMnRAI+uRejeqxw+QcUJDypBxvPH&#10;/Pr4guzEQQLlID5dHUb2jWF8E+87NLI6Tl5mDO1pxZ6JxTgwzkgU1U/gGcnx1V1ENfuwbXoQ68aF&#10;MLpXU3p4V2VSqCfHFg3j3cWRfLk2RpR5KJnxUrLNkHoXJ6p7bRy7pvtwalWUeOFxUhNZPbozwT71&#10;cPAzp4GHCYb1DWnYuYIofl0uHBsjvcwcUk8N5MCiCLYv92HMyOr/hDdDgNkrgO4RgFQpu/AHXmUn&#10;1FV5/gGvuv1Etk+VhRArkKaDV10G4G+pMzJOCrgqeJ0WeCWICbxqqE1Zhtvy3FtSNwXeOzr1/d/g&#10;PSXwivpqL8g+1Cy2fIA/cYtLj9cRNakSw6dUYej4EgwZV5JBoysRNaI00cOLM2REUYaMLMvwUeWZ&#10;OqkyU8TXDp5RhgHTSzF9WRsmr+1I9/EtGDKtKc5DatOolwUhQ8QCXF3KwvU2RE4tRnx8FKs2BLNn&#10;f0+OH+rFjUsjeXJ/Ol/frWHWAk/sA0vR1FPCk6sllo30KNfGiGouZuKBBZoxNqxc4Mz1rZ5c3OHL&#10;nWPRLJ7fhchhtoya5IxFG3MKi8r2H9KE6ZM6sXhpCM5dC+NoY0iXWqVpXcaK2jX1KC4h0dW3Fim3&#10;JsCL6SyQxzZtVJKiJqbErBjKy4sT6VTHAs+aFvS3q8eh9dM4tGgScwd3Z9RwK1avqcnN+JXcu3ge&#10;v66VaCfevJ2rAbayHRhVIf/H//WJDwLY+4Sh5D0cx/cbo1k+0YFOXtaMGVyUmFnF2DVc/PHGpqRf&#10;GUdQlzLY2BgQu7k/D4+NZ1JfJ8qU0VCsuobStTTUVNdX61qee8eiyL4+js8iFh8vj+CDVKZYqJy7&#10;Y1kQ6SwNYACblnZiwUQ7JvS15/uTRaxc5ClhVnoiCawFKpkxZIg7F3YPZUKUMzaNytPWqRYt3ctS&#10;rYH1P2xD3gsBUQ2V/ZdtEHX8WwrYv6XuPxLonohqpgp4aTrroBbRO6Hzuq+llJ1QlkGVCnbqyujq&#10;8qb3BNrbAr2qW7rtIZ11UPA+0f4DXrmvzrBQk9R1AOcJvHlqnPcuiU+2MXRyDYaJTx0yrqjAUpQB&#10;YvCjRxVh4AgzCVQFGCdqMXpsEUaNKcyYSYUZMa8ofSZaM3RGKdqMbYDGVUMNP7EJPsZU8jPDe0Ap&#10;BoiHHTKhGP3GlmbX3lEMmmBH7NkBkLcdspbBh5UMG2dLSQk+VTvpUc9NXemxDN4h9akoylnB1Rr9&#10;Vvq6dRqMJYCERJRnz1wnlo5uSSOnorozJ9S5bPq2BnQb0IBdizxo62JBc/mxHCSYedUuSuaD/RyJ&#10;GUe1NqL+Y+uwaUM/5k5xZ1K0C7XKWWJbsxjrpvWUH20TswfZ0cXWkjD3EnjYFqZZUw2LpnqweUZf&#10;xo2w5kq8Mx/SdnJh73K2LhhO76AmtHMTz+0har6ik1ivO0wd7kvPkFJE9C7F/IltWD21J31CyzB3&#10;hhW75lizf5QeZxdWlZA1lwkDbanXWDz1TFd4Plu6/dGsmtCRWnU01Bf/Xr2xhGEJuDWbaejXpxY/&#10;7kwTRVdqO1pqDNk3xU7tDaJj2+LUs5XGKe+3aispgb53WH1O7vYmckhj6eEq68KrpoQGvfKSBcpb&#10;4hNQnnrtC1C0ujlmVdQJmH/+/ch9LkDmW4b8sLZHZx2UZciHWgW5fKvwL4B12xj5W773Vb5XjSio&#10;gxYquKmDEspCKKAVyM/k/5XNuCulFPeWlNrelP3cFfV+IM9Vh4yV+ubP780PbmqS+kvO6+zDG63y&#10;vYm8/xFP+ttFpKYs5GHyAm7fnMqly2M4LYHgcEwEM+Y1wHeYCR2HGeE91oK+4y0FxCKMnVKLESOs&#10;iJ5cnY5DS0k4M6O4eNzagea0jzTBM1RDcKQl/QeX5+LFMRw40oMTJ3qT+2W9wLKCk0dDKSrgmrYz&#10;1F3MJGxgDeZMaM2Z9T44eJfUXSTF0FbBq49RW3XxEUs6BpkS1L0IZZpZodfQAE3jfI/bLbw2fbqV&#10;oKmkaMeSljg0Nmf65KZ8erOLrx/2s33LMEaPaUdXvyqUKmNCWwltC+bWY+uyQTxPWsS3Z7Po4VqT&#10;/tJdd3ezwrurIe3bm3DkgC8fXp1l8SQbtq0tw80Lvry4epLdCwaQcGGH7NOWqOFGrFjiQYRvQ5wl&#10;6HXsVFb2by2vZcG06eVYMdOCXfNM2DNZQ/zq2mjfLuH68ZE4OOrh7mHFq8QZkDaPLPH3F8Q+NG1i&#10;QoMWRjQR391A4G0pYdDB2ZAH54fz+8Ek8dETdCMTeQ+nsnWGB6MHOrJzsw87NnShp28DNi/uw8GN&#10;Q7l3ejCf70+UzzeBCeMDqNSsIMZVjKnbqhTdAoowbJA9vcKdMaxt+A94fz8XCNUFs9XFAhXE+dZB&#10;2YZ/wZv3n/D+VWDlh/MPXqjwdlQHrYL378ELZSf+wvtMHqPgvSHPVdD+hfiOwJss//93htnfyenP&#10;RXXzz7LI974K3kwJbI8yDnD2bA9uJwzjsRj51ylr+fBmGz8+HxKVTOTazVl4Dbeg1VATbAYY0CDc&#10;iLb9rfAbWYkGfsZ0iqoiXncVnoOK4Tq6Mv2nOTJptivHT40jIXEap84N4e69tbrZUzckGT++O5/f&#10;3zYyc15bUU0NpbpYYd3OCv9+ldm51Isru8M4t7oz/oGVaetfFreIijTvZk3rwAKMmFiDi6udGBtV&#10;TxfIirc3oHkXE1q3MMamhBUeTQsT1LMkfUfWpX6jchQva0nN+qXp1dMJPz8bbOwL4uldTCxQCTat&#10;duX5zc0c3NSbueM6E+Vfkz6dixAkjSQ42JIO7Y1YvrCiNIDDnNu3gLljC3L5uCupl3YyOKg0A6JK&#10;MmZsZcL7F6RfhDW+PhbynKLYO0gw9JJGPtSUdfNNObbEnJNzNNza2YjsB0vISdnK5MG22MhnHzOq&#10;NTlPVvL93kzSzo4m+dho3JxLU0d6lGatjWlhb0oLOwnEAvHqhe7wahG5EuhyH0wTtZ4noSuauzGz&#10;QL7PNPm+d82MhoyV0quJQLxcyZ0Twzm1YwBxx8aKCjekVnML/MPqsFAsxZUTU/AJaUelthb/hve7&#10;KO/zPAXubt3wmKrHOojVVeDz65+jDv8sXWjTDZuJpxX48kcf8i2Eqr/wpsj/PxF1vSew35B935R9&#10;3pLnK9W9J+AqeNX83lSBVzfaIMAqaPPBzfe9Krh9lmefe7yFwKFlCBNP1qNfYbr3UcsXlaf3uMr0&#10;nVKNAbMr4BCpoUk/DQ3DDGg2wBSXsYVwGWZA0wh9ine3ZNi8LgydVY/dh6Lw6ddAqhZL1omPe3SQ&#10;zPQ44uKWMXZeB5x7FSN6ohMHxHvFX5iIc1hFikj4qdLZkvGzynJ4rSMbZrbh2HwXLq/24+KmXuxb&#10;5Ctq4kpgWD1c3Msze1QT3DtLY/IRSLqa0a6hKWGtazFQusqBg6vh0KGwQGuefxnWP7V1yySuxU2i&#10;U1d1pcxCdAux5tCOwaI+XhQtL97VoQjhXcvg1UoPb+/C9B9Ygk6uegwdbMmV2L58TXvOoZUjmTWq&#10;GinXNxGzYR7hwYYMiS5MoATIsBBpWJLy+/WtTq9oadh9jRg42pLjS4txdr4l55eXI+PeQn683sP1&#10;E+Po6Czqb6/hcqyErG/H4NNeLuyawtenR5g6xo/y4s8bihVo3c6S5tLr1G+tIbxPdXJfLBfLMS+/&#10;Xi3m7OpInl+cL2q+muUju/D62ip4vZpLx0YR0b8thRtILxRkg3vPujj5lGHydG/CI5qyfvFA7l9a&#10;jGWDAoSPLP1/w/vwHwCrUQd1sEKVGvPNHwv+T4D/hjYFqYJVlQJXKa8aaXghHlgdoFCTcv7Ce0v2&#10;p4bKHgj8ap6DCm3KNqSKbXiuVFc32nBWSlkGgVenvGq89wofci/x8fM2nqXO49WrjeySH8t7phWu&#10;4w1oHS3qsLotx6TbH7q8Dl0mWhI0TR/fCfp0GqYvdsEIZ1GYbqOssZegVqeLeDQfDRW8NBSUH8fJ&#10;vyB+vYvSsbcp1TppKOOhR9ueJdi6ZwiXzy9kxdpoyjobEDDQiFlzqjNvVEOmjGjFmD6tmD+8HRMj&#10;mzAxqgEj+1fAyaUADi6W9AkuxtA+FemlrpdW24IhHg7snxMqXWEdClQ1pWojc8pUM6dQZXOion0I&#10;CGjLQunmvbpWoFFrK8o2N6NkqwLYeJeitU8VGrS1plUdSzzkh25bzYTO7ctydv1EBkbYENZLQ+Lp&#10;YPlRv8LHdyyfEMGB1ePIepnCoIg6REQY49vNnK5eelw4PpGMRzcZN7glQ4dWZ+RwEzZPtWDFoKJM&#10;jqjOxCEtmDy0Kb0E9g7SMLy8jFk5143lsz0ZFt2Bof2dOHl4HCvnBFCtvgG1xOs2b6uPnbMpzcVi&#10;OHU04dX9pZAumeHlBnKer2XFOB++p23nxZU57F0yAjJ3E9ajBeY1pNFW1lColbUE4eK0cDejhWsp&#10;qjYxxcGpMelP9rJ3xwg0lTQMnlTm3/BmC7xpebv+A978Ugcq9gtUB3T1L3iVhfgHvPlH4JRtUIeJ&#10;88FVpTyvGnlQ83gVvGoeQz68+wXeg7qjbOqIW/IfeNXssvwjbApeNZlHhbX/hPcNasXIBLS/T/L2&#10;1QrOJC5g4bEIPMbpEzC5AtNX+XD0zDyOnpvB7G2tCJxmgN8EDd5jpEYb0HGwFe6DCshj69KqbzGa&#10;hprTvKcZraTb9RnckJY+5jj3NMdOvGoLAblVz4LYSfc/dGILIkSpuvWqSAN3czyDqtIv0p4An5oM&#10;6NWIIf0aMljgmTPajilDbGnlaE1j+wLUbWnAxDHViexajvZ1pQdoUZgD68J5EDMce6/yGIoPbuRY&#10;kmb2JZi/MIBNa/pTsXIBKtcuQcWGJpSqa0mhxgaMnePHqNEdaOxaH+eu9QlwKYK/TQE8GpbGWZSu&#10;t3jjof1bEyAh9KGAwYfXPLt6gE8C55n1KxnsLb1LpwJEiXUIDxfwPTWsXdKNX29eMG94N+aO6MCC&#10;kW2kmjFvRGtmDHYQ1XZiZN/aeHma49LJmEFRtQjxq0yR6hoKlBZfK0o7oEdFRoQ3oFuXalSvZ0gT&#10;6Qlai0q3cTWkTQc9HlyZK+9lL9rXm8h5sYFL+6fopj7GrB1FasI6fr3dio/43koS3BoK7A1dTajV&#10;Xp+o0W2ZNjNUGoCdbhlUsg9zYO8YqjcrQX3HIn/g1cLXvDQBc7vUHoFJKk/AzdvPg7yDcv/AvwDW&#10;HcQQ+P7lgaX+hjl12FjNeVBXx3ylRhwE3PxT6dUBizMC91HZR/5h4f/wuvJYBa6yDX/hVXMbdEHt&#10;D7h/4c0H+CJZXCVHTZT+fYpHKfvwG1GDkImNGDS9NeMWuYjSVsJ9tIaes6R7nqFP4ERDvEca0nGA&#10;EU699WkSrC6EUoFuEyvi3F8dRjYXn1ocz+DqtBOv6uBvQZtuBtLNa7DvbkXfcR2YPM+HdVt7sG5z&#10;BKdFgbOy4vn5SWzNi2OkvzkuXjuJD+mnyMqM4+r51VRpaU5N54J4+RSjm5v41rblaWgjqbyDBvdu&#10;VvQKrUV1h2JUEcir25tj71qcFQv6UKRwQQwNzWhkX4gGboaUaW5FPQH19GkJMcPrUryCMQ3FJ4d2&#10;KIZvw0Ks6tcVT1cr2qv9umgYEllKuvuzrJkcToiPPn1DykioWsSI3rZ4dtTQUR7nIT1KFwmqe7f2&#10;FnhTmNavI6Mj7BjRx4nRfR2ZOdSZMZGtmT28I9G96+DmJT1NgBX9ejekdgMjKjZQKiv2x9mY/r0q&#10;MCbclpgdTowYa0sF+b8mEtgcXfUJCinO57St0gMcQpuxj7z0vZB1hKxnW9k2b6hYj/xViq7GLaCt&#10;m/SGfQyx9zGlSYfihPZ3xrlLDWkA5Yno68rwse60VKcA2ZpToKnVv5X3q/a5gJsf2HTwagVeXSlw&#10;lfqq4bN/w/uv8PbHPvw98qamT6pRB3XAQjfPQbZqvFfBmyr3H+XlD5Upr6sC2y2d4h7/43sP6+B9&#10;Jor7PO/v6fDnZF9/lFc8r7r9WtT3q4S2X78v8Oun7P/NSeatD2bF7gjmb+9BN/G2ToP1RG0tCJ1h&#10;Qch0+eLHW+I50Bjn3gY4SLfavLsJJTz0sQkzZNjclkxc2obeowrTyKMAjXxMaB9iRnBUDXYeHEzs&#10;qTl8zDjF0uV9qdHekrodzdh/fJB8a6mQc1kaUSJfvsSx9/BifAc0ZNJ8NwaNdcGte3F6BpUl2K0M&#10;F2PX8zHzNvPX9KRrn2q061KAIg3VxUeCqNymvAQ5Df3GtKRKeekOxe+WrWtNQxcrGgr8xUSZnbo3&#10;Yvf2CbR3t5DwZk1Yz2qMjW5B58aFmRfWmZ7eVXERcF3dNMTsHETq5ZMCrgGdRV2HRJUgJ+M+t07H&#10;SIDzYd4kX2aOC2bmmA7cOL+WX5kvuB+3nqTYpVw8Mp8zB6YSu3s0u9f0kWAYxZwpHejRqzizpnek&#10;ZZvCNGipTyMbA+zdJOx1McfX14qooNqcPV6brz9aE+hUnma2BWkkFmLeLHuxL6cE3P3kvdsnwUzg&#10;FVh3rhzOuQML4cdR8c8xfM+MZfCwZrTzlt9GerUabQpRRR0mbyxq7FKZdi7N0JTVYGVrgKmtKRat&#10;TP4bXjXCkA/vA7EMqh6K4uYHuP8FXoHtb/09ZKybNinw6o64Caz5M83UIianBd4TouZqtEFBe1Dg&#10;PaSD954OXnWULYZHulPjT4uF+QuvGm04r1NgBe8rlAL/hVeU70csGe+vcSR+Fadv7GTqxi5ELq1K&#10;1ynF6DjIEsdwfZyjDPAYZIK7qK7HADM8BxejQ2RRWootsAs1olVoBSKnt8JrYHHqe1mLijdl+abu&#10;3L8fx+2rR3j7LJYTR2bi16cmjcQf1xFAbHwKsnXfYA4dGsHz5+dYvnwg9QWezuIZW3saEhBcirCg&#10;Ctg10OP4vrn8+H5L9redOze2cPLkFDas7U8Du+JY1LbUDZvZ9ajO8JFdBVw9DAsaSRdaGCfvhtI1&#10;S6ouoY9xdT2qNdWnraMErh6lmBlRgVDXkrQqKx7e3oxQsSTObvo4iapePbWQ+H3z5fWNWDM/gPSH&#10;V9iyeBR9/AoR7l+IFbPdRfFSxGtmkvPoIT9S7pL1+BBfnuzk89NdfH62J7+e7OPnm1MknlnK5dMz&#10;iBWw6zbTo4W9ETb2pnTwMsG1syEu0kC2b+3H50/DxMqV4PPELjw8uY0pE73YvKG/wHoabeYBeC+V&#10;eZDczP0knVvC7/en5H0c5uf7E2xbH0bHQDMcupehbec61HU0ppaTAY6BtSSwRWLbuj6d/ZpjbSvQ&#10;SjC0Umse68jV2YaXAu5OHcDK694XWFX9D3iV7xWA/x5x06muWIV/wqvGfNXogy68KfWVUgcudPDK&#10;32/Lc/MDm5rjoPxurNRxCW5KmWNlf+J5BeB/w/t3xCF/qOwNatXIe2hzH/D793Xpvh8Rf3MrZ5LW&#10;syd+KlHLW+MyXLztUDM6DCiGc18zgVTSeR9RMHWtsf7m1A+wwLaHOY7ibZsHG1DJQ80t0FDYTiMg&#10;u7J1rwQJMvmVk8qF2MUSFEZy994mncrfubcNjx7lqChqWVOtMHNwFWs3jsZ/hBGe/Uvi2aU6QV3L&#10;4OxsxcBB6uLer7gSv0K6QhPKyQ/SpLMxa7ZE4eTXShdQDAQIj/CWVK9SEWNTfco1McErrAq1W5VC&#10;U0wPoyom6NfS0FSUeOs8d65uCGBxYDmiu9Un2KsW7SU89u5WhfDuZfF01/Ds4m5exB3k1WVRtaxP&#10;3I3ZgZeTIX6+Yp8CjHWe+NZZSf5vX0HaQ7Spt8h+fILvL4+TnXaSrylqe1wAjiHlynoSY+bwIfUE&#10;i+eG0qiNHu09jHFwNaVjVzPcuhjR1lXD0mU+vM+YK+oeyO9ZA/l0ZaPufLifGUcE1mNo3x8U33vw&#10;z0mYMfKdxIvNUivkJOpU3kVsTDVH8f7OxXHuXIlWIhBlG+lRy64Sfft1oU9fZ/qENqJgOWuculQg&#10;sJ+twCvgqn/ZeS9E9bbrVDdZAL73B2AdvFqxDVoFsTqqpiDOP/L2T+X9e9hYB7AO3n8DrIbNlI1I&#10;ES/8QP6uDg3fkEagbIOa23A1d/+fo2zqQMVx2bc6lKyGytRBigvy/Hh5/gUdtGpijlLejF+JvH9/&#10;lw/vH4iAJEu3ncaXj284Jt2g82AznAdpaNNbutFoCwLGlKZjpBVtuiu7IF2e/HhO/YrhFlUa+1AL&#10;XPoUJWKCIwNn9aBhV2uqeRth62/E+IV+ZGRc5mHyDgaNaMbixSHcu7GL9ZujdIvrtRLl7tanBNHD&#10;2zJgRDmGLimDl18FPBxM2X9gAtfux3Du4gpRo3sMHGVHQ/mB6nrrU1Oe2ym6Cq38agmUetR0taSe&#10;+FuNkSGmZcVKjLBh2hIHDKtI+i5ngFFtI53auAdW5sqGUOb2b0r7+vpsWRvBzQvLOb1mJIlzB3ND&#10;POSJVcPFzdyDp8lSshU4k3Ytx088a3d/K4L9DAVgUefjEyX9P89/jMD7++U5zuyfzJEdEzixZ4Zs&#10;Z/LopqhwWiyfHx/kzZODzJnaBTvpXTp10xPVNZDPWkgHsJ2EsomTG/D06TrObTtMzq55fErbL41h&#10;p3jdY+QpeD8ogI9IYzotVuESSZfmsntTNM+f7eLymSl07VaEyjaFqWZrSUh4Q1rYVUOvhIZSTQ2p&#10;38aCBq0KyndYFi+xJ47eVoQPqoXm2ecjpH7ayevv6ryyXeJHdwtEe6T2CsR/4VWlvK/ypPnB7alA&#10;+FTAyz/K9r/Dq+YxqMk4CmBVao0yde6amtNwTVRXHahQoS3h105uSjhUw2YqtKmTM5X65h+oOC/P&#10;jReA1RjvRR3AKrC9yzlPRuZRMt5J43gRS9LtRdxP3seIRa3pOl7D+LVtOHxpAqcTJjNmTlvc+1oT&#10;PrEC7fuaU7uboQ6iFkFmNPQ3xaNfUV69UNfKhd37huLS25KWfgVo3llDn+HVCRxenh4ja/Lk0TFO&#10;X9hG4LDGdB9dH8/uBenqa4FvcGHCBpYlVOxIQJdK7N0+jowPt3mbeYlbdzby6/s1BoxsQWsJf7a+&#10;JtTrakAzfxMai7cr1FwSu3S9rd1NKFbbjIJNzHn0cBNzlviip+CtYYBhPXVUTiPBzhw/CTVtbPVp&#10;IH4ypEdZHict5vnW2bB9Jbk7Re0e3kGbfB3t/WtS13Vwpp3cTah8nqDuhQiW0BUdacRbsVik3Icn&#10;t+HZLbQvznHx2HQObRvLoe0T2bVuDAmnV/BZvttvqUc5tmMc/cMbC7iGdA4wwE16j66yP7cuxrpD&#10;zT2CTRgzLoxlQ+bw81AA77NX8uPFER20ee8VuBLMvp3n8+vDjBrlRG1bUdYG4mcdzOkeXpP2XUtS&#10;oZk1FhU1DB/TndtJB2kgvrdCS0OKNjGggVMpho21JlR6Uv2qepSX70IzNbEBy561F4AWShe+mzva&#10;nTp48/3uX8+rhsnUEqiHdPVEIFMHE9SYrRo9+KcK/7UQyj7kn22hVoQ8Jn87Jn75iIB5mCR5fILs&#10;87rO88Zw59cubuUpJVYWIkZeUx4rIe+pwJsi1iFNLEO+AsdJB6yGytRow03pdh6Sm5vM56+p7D4z&#10;nWv3jrL1yCh2nIkm5W0iCbcOsO/kJMbOc+aUKOCbT6eZtKoG3UZa0zK0AM16F6S6/BgNffWIGNOU&#10;4RN8CItuhGd4EQlsBXAJNMFFVMp9dAV8RlVlyaZIohYFETS3K4FTXSV0mYhPMxL1tcRbFNyvWwE2&#10;reshTSBLeoIX/Pj5UsKcbH+8Z8WaSNpKGLETaG17FMZ3cEm69ClLo07FWLgiklYdTalpL1B7mNEp&#10;tDIVbMwxEdXRk7KwMaSsowU1HCxoJdbD0U0PByc9HMWybFzjx6Ntc/m+ZhlZm9bw+3aCDlzuJsI9&#10;2T64QfatBMZENCMoUCMA67Ngqg08F7AfJ6F9LN/j41sC8gVS7+/lXtIWHt/exeM7+0m9e5DPqSf5&#10;9FAEK3EbE8d76i5b5dtDbI2vNf49C+Lpq+bgaugrvdew8RMZ5Cle9sJivv04QI5aJfP9UQH4uFiI&#10;k/z8EEtY72pUbqKhY3fpoQJqSsOtTL9hblRpJp+3goai1U1ISz1PwuW1NG1VBJ8eLSjeRMRGIPcJ&#10;MSd8SEksalhRpJ7Auyu7H4fz5goS6wSmDQLTblHAfL+bLOA+FGifCGwK0McCp1LbZwKZOtSbr7zq&#10;vjpVKL/UwYr8AxZqzDd/3FepbqoA/FjC2hPxu0nimRW8OvWV23dl33cE6tsC9z3dkJk6mzh/TYdH&#10;AvEjnQKfk8oHWCnxJ7VAhnTHv37d5ePnVI4nrOBB2hXuP7vMsRsbmLrJjZCpRrrxXd/RegyY2ZiL&#10;t7aQ9fMZqw/1xGdIaVqHGtKqlyH1RH1LSNdXXWCwC9LHrVcBPMOs8OhdCMcAU9z6SMAT4CbOcWbm&#10;4lAihrTFRX44R7Ef3qLS/uGGRPYvy/BB5Vm3zZ0Hqcd5+PQMKWlnePJ4Fx8yEnieckAeW44WArB3&#10;lMAeYcXwqe1YsiyKuQt609zNBAdfc1qLCtdUZyrb6VG3vQll7PQpIIFu6eqh8iO70kb8pqu3Ae3F&#10;EzrI41Ys687Luwnc2bGYL6K+eTevgFJcgfevApNyj2dnDzNFgujc6ZVJuybBKfUh4gt0cOepEmDS&#10;kndx/+Y2Ht3ZxQMB+MnNvXwU25Auf//55SIL5vTEo5s+Ab2M8fY3IFi2/j0N8OymYdKYhoycNIvJ&#10;wZv5nbSXLOkRf77YJ+CK71YLjmSfZ/+2kQwfZc+FuAV8zDjLssXKNpyjZ4QjVlXFItQzZOuuSdL4&#10;U9m3dyzTp4Wzbv04StbTUMteg7O3CdGjy1GzeQkaOxRBc5WFAtJqLgu811gjXflO7gi49/7A+0Ap&#10;rsClAP5PeP/MVZBSw2T/hlfNMjsqoKlJOsrvqnUgTuiCm4L3gcCqgE2Q/V+TuiGW5Lbcv6MDWI0B&#10;H9fB+/d0eDXTTAH8TwV+Lp73L7w5OXf4nPWcE4lrePg8geS0Cyw8GEyfxeXpNcuIQAXvGPG4UQZ0&#10;G2jKxn0TCB7ZGPd+JrgNsMSmpwlVBJj6QQWwC7bENViDT7+CdI+2FHhNsfc3pLl41G5hxdm2eThr&#10;lgxk9Igm9I2syv6YCezcORhXVysCAiwFYDOWrGvP1XsHeZSayM07Z7l4aT1Zn2/w60scV6+swq9/&#10;eRxEAVuL/w6JKkJIWGGxDPL+RNHcggrRposZrbvK+/IwxFZCZEC/cmzaMpTnN7eQcGkH3YLK4eSp&#10;R6cuBri6G7JtQzRXj60gduUo3m9egvaGhKC/8MpWAZyn7qc85euNBL7ckMCUeh/toxtoHyp45TH3&#10;EviVcZ+vX1PIznrG5w+P+PIplU/vU8n68oyvn+/y66cIxJFV+ASaExBmQkBPU8IizAgKM2L67LYc&#10;2DuK9esXc2nRVNnvHj48Psz310fJ09mGo/zKjOHzKwH5l7wX7TV+iRL/yk5k6dIIqtfX0MGzFDHH&#10;1YJ+j9D+usT37wnkCgWpz09Tv5UxDZ2NGDzeGp9eBXETQfGLsESTgHwpbOKqqO51VglM20QJBV6B&#10;6r743GSBVwU1BW4+vMoeKGDzz3hQ64wppdWBq/O6x3SlvO5LbaxufPfvKUFPco9KQFOT0A/I6+0S&#10;ePdI57+PmzqAD+jU95/wPvgD7hN5nacCb6rs64WanJ4Xx2ftH3h/3uaLfOnHr67jXtplbjyNY9JG&#10;O/rMMafndA3BU9QBCgv6TSvI/K3+LN0ajVd/CzwHFsA2WJ/K0vXb9CxEW+mSHHqUZMnG3vQdW57e&#10;AnywBL9Ovc3wjS7H3kODOLZvJm9SLpGcOJd03ZoF6Vw+O5+AbvXwDTAjelQJziVsIP7GXh6lXOHm&#10;3fNcuLKFTx/v8km8Hjn3iYvfjG/vqvQcWJugyOI4ddXQ3seIToEGuEvjaellRIcgQ9r7m2ErjSo0&#10;uryAtVs842F+Zt8h/dk21i0Px7OLBZ19C5J4eSNPjs3i8aLBZG1dRt6NSzpg/9oGpbx5Ov+rLEQS&#10;JIu/FZjzBFpV2ofy94cJfEtJ4v2ra3x6d5qMtxcE2KsSVhP4mvWQ71/uShh+yOsXV+ndvyh+4cYC&#10;bXF6R5jSU0Lxk6diC+Rf1vcPfDmzm2/3jvPpwR1+5XyU576Q3jFd3vsr8n685nfOc3KlIfDrlfRI&#10;9xg3MYB1Gybw9IlaS+IN2pxYyI2T/08iOyFGwt1zxs8Io7H0iqPGFqOeoxWdwovRKdgMTZIo7XV2&#10;kMhWAWqjTg118Irq3hfQlG3IH2XIh1f53b/q+1dl8xU3v5RdyA9rorx5x3Xw5gOcvy7vfQH0juzv&#10;unaP2Ie9ulLw3pTXuS37/3tK0P8Gb4qA+1wdbfsDrzb3vg7erG+iy7e2kvzqOvdT41h6MJAVB4LZ&#10;dDCS3bH9JPVLN/hsH99/veD6/Vg6S2BpHaqhnnR3DpElcetXWDfkNWmlH+8/PeXa3fXMXduekBEW&#10;DF/ckjELPFg8ty93r64Vn/1CvlwV7m5yOnYtcyf14cH9ODZu68+CVV158fohZxO28lDsy+17Z7lw&#10;eYvYmsd8fXOU3K8XSUg4LIHJnZMnd9B3cGNRXOX/TOjSQx/PnhpRfnO6hkm3LOrm4q9PSP/CvHi4&#10;RBL7Xr68v0qOWhT7ezxzZgeK+tfk8cNTPDw4h4/LJ5G9YTG51+WHTxZIFbx/fe/f0t2Xun+VvGTx&#10;xslXBWj5u9zXvrzBk2cJXLu2nlcv40m+vZNUsT5f3l7hzYOdfM68yU1pmMNGNxJ/b0aPyAKE9TNm&#10;x85A0p6e5fCucVxL2MGbVbP5mLSRzJjNfP14lY9vRUFzHvJOlD0nJ5VvAuyPjFvk/HgqYVtdZ++j&#10;NMBkdm+7wY9v78n+OoCv30fxNiWdbxGryU15LT1qEtMXd5PQa0eVFgbsCm/HxH5N0NxgG0lSiVJX&#10;2Szw7tIFt/yhsnzb8PC/4P0LsM4uqPoHvKnymH+PNqjpkSel1BkRAqAoshptuC37S5IG8v8Fr7IM&#10;j/8B7zOBN+1f8CaSl/sgX3m/iUm5vJI7z85z8+EJjl9fz7tPajl9+C5gq3+v3omqZN0jKfkEdtJl&#10;O/e1ZMIid3qMb0lrsQy9x7Vi/vL+vHxxi1+8Y+2+8QSPKU7PSaXpP7Yth/fMJv35Qd68TuDFk00c&#10;3jeK+bMG8PzWLl4+lhD5Lon4W9KQn9/l3LXtPExJ4JbAe1YH7xOy357k97erXL16gOg+zpw5s0/8&#10;X1cC+hSRwGeOhzSmyfObsW5TFO7y/rqEGdC5px7B/Sx5em+BeMfdAm+iJP/VEnxO8eiuNJAby3j1&#10;PI4Hh2bzfsUUPq9dwO/E8/87vP+6r0rgFaug7IK6r7ZasTnPnl3lWuIGXso+74hvTRUov8r39u7h&#10;Pr58SObcqeXsOzCTsEG18O2lYcy0mnzKPE3a4wSmjfLk9JHVfNuxmmcnZ/L+xD6+pZ8SryzwikXI&#10;firW4d0xfr5Xt+PI+aqu8SHvK09yyq3TrFt1hx9fk0WQnLh0uTU7tz2G6NX8OKeu/xHHi3frcOpS&#10;hdoNTdkf1oyV8tqaJLEJqv4N7yYBd7tAJOZdASzdufKpD8WT/gX43wr87xGGv0Nlf4fL8ksFNjVM&#10;dkKgE9sgMD+Wx96UxySJqqsDFf8XvOpkTLWG2d9RBwXvU/G8qeJ5Xyp4xezk5j4SeO+I8r7iwu0N&#10;PH55gdtPT3EleT8fPqvrP3yXLvs6v39/JfPrI958uMH6bTMYMsuVMau6MHhpdxr0KsrEtSGkv0nk&#10;sXRd6R+eMnllT7yHV6DzqIoMnNiSmIOzOHt8Fk+Tt4sHvM/29WNYsXgo2h/JfH6xQ/LQCV69PU/c&#10;bfH1z+9zWuB9IMp76/5ZTl3erFPe7+/OkZN9m1tJBxkc0Y6Tp3YzdXwo/aJrETBAPGSkKU9TYrl9&#10;cw+dAjR4CBzdI42ZuMCeT2/28Ct9i6hfAtmpq8h+fZzvarD//V6e3pce8NRCXi+dQObq+fy6eu5f&#10;tkF7R5T1D7T/vP33/t/KvXMRbcpVUp+I8l5eJ/YgjttJ+3mUfFTgvU6GwJv9+SHnz60gKekQGzeN&#10;JqxPKWJjp5CVfpaXqTdZNqsvF06t5suFXdyJncTbEzvJltCW8zmR3OwrfLsiW8oAAP/0SURBVL+y&#10;g5yH+0VMzvJFlDT36xl5rjSeXxfJeBnHyqWJ4rFvyW/WjDs3m5B04zUMX4E27gnbDvbBtoOENlt9&#10;fEOKsnxVTfG+hdAkim3Ir7/wbtAp712BSR2seJinDlAckBL7IAAr5VT1b/+bD+/fobL/HjbTqbJA&#10;q+BV47xqRZ5b8pjrorw3pHEogNUMs7/wqjkO+ZN0/q28f+FN4azYElWndQuP5P1OFXgf8PnrWw5f&#10;XMmNJ+e5cvc0xy6t403GE/kifvLpk/yQAvGDJ5eIPbOZp2m32CnK4D7YArfRhXCKNKRjbwv8+1Zj&#10;9ZYRzN/cF4foArhOKs/ULX5kvr3NXfkhM14fkf3c5vb1w5zav1D8a6KEMFHCt3t4KYr/4u1Fzt/a&#10;I/De5lTiVu6JGt+8f4aTlzaR8ekRWe8v8OtHInfvHGdYpItYjv1MF8sxKLopQQMKM2m2nfjLl+IH&#10;k5k/35N2XSQk9pX0HTOSvG+X+P12E1miVF9fbRAVP8DX9BPkvNrO88dHeXt5La8WjyVjxWx+Xjmr&#10;G0XQAfxPxf0/SqvqjgCWdoOUlIskXlnB81fnuXNjP/fux/D1w23SH8tW7NQ5gfNK/Bbp4meyallP&#10;+UwP+JR2klcv7jFvYginY5ZJb7OPK3EDeLJiNZ/uX+LnN3kvEr5+3N7Gz8eHxPZc4Nm1s/JdXJQA&#10;d1oX4LI+JnFw/20e3zsvDciJe7cdeff5LRyO5cW+ozh0siYworZu6afuoVbMnV0RG7VQtwpOV/8D&#10;3k0C1y5R30PSdYvnzVMHKPLBVar5SFdKhdX0yP9veFWIU8Nk6tCw7sCGDt7D/wWvGuP9zzOJ7wu8&#10;6rCx8r0PdQCf/he8ar7vBwVv7nOB96Eo72vxvBu59yKBpIdxnL6+idcZ6go8uQLvDR4kX+b0uW2k&#10;vU7kfVYqA6a2oONAA5z66uMg3bOdKJ1aGNquuwGNJUA5DyqF/7y6TFjtyqqVXty4tkI82h0SLy4l&#10;7vQestWRop/xYgNu8enlTp6JPXj55hIXrktQS73FqSvbuSvv45bAe0oaUuanh5Lg43UHK+7fP8mI&#10;KFdOHt/NvGn9mTfVlxUr+rJwbqh0zQ/QyufJfnuExct70i20IJeubiA366p0uZvz4X2zhez0wwLv&#10;SX6+2si3D+f4kLSZlwvHkbF8Lj+unPn/E16lvgnkpSXx4vlVEi6vIvXFee7e3M/du4cE2mTePD7C&#10;N+k9EuK36Wrfrjls3ThQuv3HuqG0jHfJrJrXl9jDS0m6e5D4c/6krZpP5t17/Px+g7zvifx8Kqr7&#10;4jDaj/E82C3h+8kFsjLOo/11U/fdqkPoTyXgzpu8R/z8Cd5/zJC/ZbJx7Sha2ktDDiiPi3slvLoV&#10;ZNyYErh76/8b3qs6eLcIvFsEpp06u5AP6kFRPzXacES6cDVZXNkGdbRNneuWv5LOX4X9C/Hf27rx&#10;Xh24+aufqwMaashNnXipg1csQz68f4+2qUk7x3QjDvl1QlcK5Pz1HNRwmcArPjpT4M2V8KRT3qx0&#10;DsWv4tazOK4KSDGXVvP64xMB9x0Xzm/j0YMbZLy/K7bhAQ/SLtF7fFVcooxo19cUx15mdOldnIlL&#10;umLfqzC20rLtJU0HDCspyleCoJ6mTJ1Wj2ULwlm7LFp8sbd09UVZsyGEjDex/Hi/n5Tbl3n75oqE&#10;M8kIz25w4sI2AVf8971TnIxfIT/EfT59uCS24QbJ904zLKqDwLuNJTOiWbkgkjOxWwXiYHnMfelO&#10;7/M7I0Z+8Cc8vLlGutY4sjPPk5O5VVQwka9vd0h3LH5RvOav19v4mhmvg/fFgolkLJ3P98uiZg9v&#10;/O/w/vW///q7shIC7t2LkJbIy7TrXLy4htTU8zy8d5R7dw+QJb3GqydiH7484OK5LVw4u5Vd22ez&#10;YklfAfsRmS9iycy8I7ahF/t3zuZC3DbiY3xJW76Id7duk/NNfqdvSaLA8fL+r/FNeqkfB2/y9d5N&#10;vmXfFAGSjPHrHrm/n/Lr5w35Pd/L/TTZqszygfETOtHWWUNQ75L0jmpK1MDiOHsY0rqN2Ia/8Cbo&#10;Rhvy4U3SbueOwPxAFDJfSRV8aljspNxWY7tKWf97bsO/Af7rd3VnFYtVULCplXL+ngt3S7b5yvtX&#10;df+eiKnCnFqE798AJ8ttdcQt3/+eltdSQ2YK3ksCr/qQompZbwXYzdx6ekGU9yy7LqwmPumUBJC7&#10;vE1Xhh9uPIpn5sYo+k2th9dgPdyjTeg0sCDufY1Yvr4nsRe307pHAZz6meIh/jOknxlufhrmLQhk&#10;96YZnDuxgs3ro6UL0xAQYSCBxYDBo2pw5cok0h7EyQ8oduHyVrEnSZw4vZEbd45x8+4ZYs+uJiPz&#10;noApISU7iUePzjBooL3Au4nZ4nnnTwnl9KlNzJ/Wg8/i+XK/PxR/LN30ZwHs005yPp4XdZVuVuBV&#10;AedbuvjP9KNkf7hATvomUet43kuXnLpwkvjemXy/IF74n4Ht/6g85XdvyXdz8xJ5t+Lg6SVev0zk&#10;yqU1pD09x4MHJ7h9e6/A+4wXKcf4+vUBt67v45I0zIO7l7FuYV8+f07m/Ytz8piHbF4+hhP7J3Do&#10;0CqOr7bnc8/JfNwr/vbTGWmQidJLXeOnwP7xmQSzw7fIu3xPgrG6RkYKv+VXzZNklKN9QHb2M/ld&#10;b5MnwvTmTRLBwbUI6d2U4eNsGDCkJK6dTOnoWZsIf5f/gle7hUTtZgFri4C0TTfWq5T3qQCVogNY&#10;HZhQByj+0yr8E16dTZDHqVLnrKn7KWqugqinOjz8RBT9puzzmvjc61JJyu/K8/4TXmn1OoCVfVDr&#10;mOWfYZEP71nxzqcF3svyIZXnfciXr+nEXNyk87xxSUdYf3ChQCQ/kvz7lfNcgtBVhi5wpPsUKzxH&#10;afAcakTwaDMCo43wCjPkbNw6YuP20S5M4O2jIXxUeSIGl6ZbDxPCIipw+vRK2dMzvn68zI4dE+g3&#10;uCq+oXp4CNxhAyx4ky6+7Us6py5Kg39ynZOi9kl3YkV5L3Dy7Bo+fHzEtyxRl5+PSFXvZYCjwLuO&#10;ORMjmDu5O2dOifJOCeJThvxov57y9f0Zfoifzn23nV/ilb+/Py9qvE3gjRdLsZef6dKNv7/Mz7db&#10;ZL/XeH9vJ0/njeXVwsl8P3tUd9RMAar87D+B1VkEndrKbXUY+dZlHbzamxfk413hzUvpPc4u5+mj&#10;E9y6dYjExG3yudJ4kSo27f1tEq5s48zJ1Rzcs5BlMwL4+PEBGa8kPAvEaxYMY/+2aA4clu9yhS9f&#10;Bi7h3dETZH2+wO+voqiiwNmf7vHm8gEyki9wa9NM3tyN5dXpvXy8Jr5d/G7mrRh+5KTI73qXnz9T&#10;+f49lVTpDY7H7GZgVB1GjCpCWHgrhg8PpGUr4/8J71WBN1G8bxLbdYeK8wFWE3H+p9L+930dvDrQ&#10;1WqPal6uAlj9XS2wd1o8s1oBfb/YhUPymgfkdfYLxMo+5J9F/BdedXaFCm75E9T/BjgV3vLhfYJa&#10;cf2KtM5UgVNa85c3bD6ykBhRhb3HN7D96GqevVbX+xIReniUUf8/3v4CPI5j/fZGZYodZmbegR1m&#10;BjuJE0NsxzGzHTMzkyyTbDEzMzMzMzMzSyOWZmbdVd1S7Oz9P+fc833PvXqeVw3T0zPT/atV662q&#10;7r7xOjZdfhwbLz2MNaemY9uZ+7Hx8P1YTrsQEnFZGhJ603AH5qyfjqVcf+jcu1i17WnMW3kvfv7z&#10;Dhw48Sy6OyOhHKMaog+DrAYLC7wRHmUM7au/o4Feu7+/HRGsMosJbzDhzcyLYMKWgPAYC/QpWEMM&#10;txLMJjTVFeH4zp8QEmRGtd0LnUsrEB3pgusXVqKro1za/8gQq9OxIlqHBCiHWfUOF2N8MIZA57AK&#10;poXoj8VQdyaTH1cM9OeivcgN5dePouHaafSH+tyC97YWBXmZwOanyMtCdQW8EsBxUNVkoK0pDYlx&#10;lqgsD6bfDURqKv31QDMaaCN66H1zcrwQy8IY5GchwdvBGqWtKQE9fYWwNDwCF6vD9MP6yI5ehLo8&#10;axTHh2O4l9+ZSejQYASGFEz+okzRHOSF3I2LURPoiLoLpzFgfAn1dlbovX4SQ+NVPAYiuhgKWFgc&#10;xPezZ+L4ybthb3cA69b9jI8+nIETJ374p+cVAItIp3XIJLw5fE0G2Ovv5rLJprJbg3T+CbUc8n14&#10;hdqK69Zk+yCmtA+cCuVNoTVJY2KYzn1n0vOKwToCYukmJARWVuDJEK0Qou03kp8nHroi7l+WATUT&#10;tvGxcpRWpMI55CoySsORXhwPnxhD1Dfls/QO4qYYnK79ELZffQRrTkzB1sN34NSVDxCfaQRrh7Mw&#10;5wE5fflLrNp+B+ZvnYGdF5/Hyr0v4uP5d2DO6imYu060Z75DFeBJoCKMjwsvJp7eyKm6G6VMzlTj&#10;rVTXJoTEOqCoMhuBCfxtuWHIL4lGSJwVehQNGBlux/hoK5WqFMf3/oyAQEs4mJ6FGb10dJQ9rmqu&#10;ZuIjt0mPDZeyYIr5fH5mBZTqBqjU/D2sRdTqAgwNs7B0plGBXQlXKrqKKTCXj6Be6xx6Q7wA0ZtG&#10;RUWeDKochJVqixyuy6bHFa+LILyq7GSoG4vQ1kbrE2GI4pJgWoYAJCVaYnC4Ay31OVCIG1Bn+SAq&#10;1AyBPma4fuZ3dDAp7mzJoh8uh5XJIVgY7ESIj3gU6xeoTTuOGg931hZZLIhVGB+JxWBvMlpjb6Le&#10;3wkNsX7oaslATxmtUH0u2jwdMXDjOH9nM7p7s5CW6sTzV41lS1/FwuUzoW30OeJjfLF0/nuIjbSn&#10;DaudhFeEM8GVQ/S2pXOaSaiz1S7IV3tICZzU1jsR8igzOQTAFQRssvVBjmCG8LohTLJkeGsJs1gv&#10;PG8KwU1Vs9BQicUAnUl4swmvSNxE5NNmyOorw1tM1S2n55Xh5QkZb6Ly0vP2NcE+XAcJBQGIYxXk&#10;7H8ZjS0l9LlR2H3jaWw6fyfWH5+CEzffQGCEDkrr4mDqdgRzlj9ESDUwd+N0/LzuXqze9yh2nX8N&#10;s5dPx+y10/Arfe3vm6YiIPIiQWqXABobE/CK7LgETfXZaGlIYNLRziq0EcExjpLyBsa5IiWbv7Mk&#10;FsET8A4P9TAhaUF3exWO7v8VwUHWTNZO0vcuQ0K8M65dWkN4RKGAZC9U4wLeQkJcwc9tIMQ5BLUI&#10;o70RGOkIoA9Ow2ibO4YHM+gjA1By+ShqNc+gO5jKK8YyTIB5C16CK3lcKi3hFQBPQizGQ4xX5aCt&#10;tRhJCTYoLw1DIW1PfJwp+ge7mJiywAw2oaIkDMmxdogJc4LuhRVobWEi2l5Jz1sPT8ersDPahahA&#10;HUK8EAVOV9HpoSc9bBEYRm91Ifoq/DHUbIZWevy+sjQWiBKMDFajf7wG7WEBGDfTQ2tbGfYd+lq6&#10;OuPs+RU4f+Zz/LHmXixadiciwq3g5WiCLhbyzs6O2+F1+TvkZjMBsYvUgZFH0IoImYBXBlhAK19N&#10;fGuopOi4uB1eP8IsEjTaCylpk4dGVlKVxSiyVCpuCgtGCgtFOvc3CW8G35tF+5AtbATfKyyEgFe+&#10;r0MMva+wDeL+Z2k8we0Y4AlVKvvR3FWPnoEugtyG1vZyqtMAzFy2YCetglPABqQzqWnvqURTcy32&#10;X5iLr/7UwLz1Gli29R78smwWFq6ZiW1HnsWf2x7Fjyum4LfNd2DxX9Ogo/cpq3EqIZVWpc6j8orO&#10;jxIqcZrULTqoyJEUtaengfA6oLg8A0HR7kjODkJ2URwCmbB199VRefsx1N+A7q4aHNq3AIG+FtC/&#10;dhIXjyxCXKwjrlF52+idxZ9qlMCO11JlhQJXcNrE35iNgb5MjPWEYbQjmIpGT8wkbmwkiYyaIe/C&#10;QdRcPI2uAMIrErZJeIW3nQBYtgiy4t4OL3Kp3qlBqCiNQXSECfKzfVGUF4n4WFNani50EN6RgQaU&#10;Uo0jAgwQHugArWNLUF2VjL7OKkY1vB0uwc5wO6L8zXDjzGrkhBqjJuY6WisP0nKlodLNDaPixtOD&#10;TLZpk4YLE+mnSzHGZHt0uAld8dEYMLoJO4N9+H7unfhkzkys2PAY5i2diS9/upteWgzaGUUJk8vR&#10;oQ5+r57b4WUVTqUVwIqQVJchrEM+l6XrywiQuD+ZGOsgxvmWEt7bxz5Mxu22Qr5lvxxCfaUB6ZwX&#10;CVsiPXYCPCSQ0wlxBgFOl7zwRHBZXKgp4M0n4JOXxksj2kbC0N4ezdKbikH+mIH+egLVjP6BJvQR&#10;lt7eFmRmOaOo2JEADEhQtLe1YP+ZX/HjWg3sufAKvL3O0qddwKEjP+DHNRqwct6G9fs+wQ+rZ2L5&#10;rmnYe+Je1FSxGkYbq+46wpsLtUpAVY3GJnrPsQbCmwblaAc/rxmBMbYoKs9BUAzhzWGtURiD4AhT&#10;dPdUsIboR09HATqpVEf2LoO3uwn0tI/jzJGF9LyO9Lyb0NokPDVtw1gNlbaRn0MFVhUTXH7+eB7h&#10;zcJwVwj6W/zQ3ZKArkpjFoYoJMfcRO6F3ZLy9vi6Et5MqLMSgExGtgzr3yGWs24pr5rzSI/HWEEK&#10;bUAJ4qMtUZATgPLiWCTHG6OPqtrRWiQVvJqyCEQFmVB5XaF99g9UFYTTe1eit6UYgdYXYG+wA/ER&#10;NtA/vQrJkbZorTVCbf4cNMatRZWLJQZ8fDA6novOBB8MFmbyPJXTInVgTDmEHn6HHl0tXDm+El9+&#10;fQ/WbnscC5bNxO5DH1ONc6TjAoyjuCCJBcwOsbFG0BCDcjIYwvdOgivD60J4XSbgFWMd/KSmsxIC&#10;VUqQSgncP+EVUE/GLYhFx0QFFVS08cotDyIBC6S6+hNadyQxUtWe/Exvhi+/h7cUMsDiWjcf2gxx&#10;6ZAYLhlMzQvldwiRri5WKgmTupxq2MoTLrqBczE8XIKBwVQqXSWBqaVvYrIwVM1suRAnLs7Hku13&#10;4tDp9+DnewONNaI7sgW5eR74Y/P9yMyxwYZ97+O3v3jw9mrA028TX2+juhEidSOjiJ9Xhwbajs5O&#10;qhs6CVQG4e0kvK3wC7dAXmk6gujJErO8UFgYhaBwY/phniTC292Rj35FI7RO/wUPJyMY6ZzGyUO/&#10;Iobwal/YTBvCqp1/44RXpRL+tpxTob5ttCb0lvSMiiaCW+OGpupwFCacR1mpPyyNtyLz9DbUXDqL&#10;bh9nyfOqBbhpcRLEk5BK82J9JoHNjOc8Xyc0SIkBKvLR0V2HYD9DpCWxpqXyRoXqUTXLWU2L1pI6&#10;Ah0EbzdNBDJhO77zBxRl+WJYUYO+FsqR1SWYXF2LxEg7XDu4DLEB+qio1EVx5AIoApehysEQvfau&#10;GBusQG+UN/oLstDVU8T9tmBYPYyRsjyUnTyIxb88jb1HnoeR5RdIz9Tn0VDymCmQmOAKf19D7Nu9&#10;BAvm348TJ18VA3OcpZaF28GV4XX+G948eBFgH8n3ihtDl6hEz5t8iZAA+Ba8kyp7C16pVYIhxkJI&#10;rREMcbkP0xpkshAIgNP/htebnvuf8IrWiEwqdi5jsvdNdGSIMQ5KdRUBrubJbYWaa1SqSp5w4UlF&#10;VSumTQwxHUZJaTwWrrsP124uQl5aMIZZDYr1ogtZTDOSHVBZEoFN+/6NBTum4bzOlywAjXyNSaGy&#10;gskZ56mE/f3FTBbSWbeL7ucWDFENx4doX/q7kJTBgl2Th4RkL2Tk85iUxyE00oLKW0klHaWKlfC9&#10;1di/YzFcbfWgd/0Edv31PaIi7HH26J+oqSBE/FOOVTMZZagr+ZvKqfZt9Ibx6O2OQWeVO1pKbFFd&#10;yoQq6AhystxxaO93SD+5DdWXzhFeF1rldFl5Cebf8GbQm6fHchoLcB5iAE86Py89ToJXTavRo2il&#10;j61AW3MxOtsa0NRQRDFoR2dzOQZZs3V3MY/I5DnJ8IKt8SVUl7PW66Xy0grFhTrD3eQ48pIDYHRx&#10;L1JoOcqdddHsshADnstRZOeIFl1vevZKDER5oTcjCZ0Naehp5XkYVqCH39lq/1IsXPkSjA02obZa&#10;tlBubsZYvPhFfP29Bt79VFw/dzfhfgabtz0rwzsJsFBgAa6wEEJ5xbpsJlXZTNhy6XkLCdSk8pZI&#10;yisuExJTuSWilMr8n/CKmFyWLx0S8Al/yxNMaNMYYnCOmBcKnMLPShFWgvudtA8ioRPNaPnch7hh&#10;SR4LT4kqFgPqUYwRWzmEI+KUpXgcQ9ISK2B63z7UNDXALcgLofE+tBWd4pjQw/ZL1dW4mkqnHpfW&#10;KRTd2HTgfWw4+SaapeF6KkLXRUVv4VRYh1Zm36zOCe24so7vb2UhqKQfbCbYKm4/Tq86SPCGCKCC&#10;XriPr3Wjv7sWTVVZKExzR39PFRrriugjy1BXXYIcgtXaXIq8zFCpQ0DsZ5wJjGpcFMQqVrOFGO6v&#10;wnCnMyGJQGORHepyjKmCvgh1243SLCecPLoUUYd3oErzNNrdaRsKaD8m4JVAlWAlyKmENC0a6pQo&#10;qJIZnKpTucz58fQoKLpKCWkVuttKWFDq+XklhLcR9fS2rU05TDpb+HodazJ6cuUIhgYa0Vabjuba&#10;HIyODGBsqJc1USdGRwd4nHXQdmUvuo0PYuDGRnRGxKKrpZ/wNqA3wgW9lnoYNNDESFIiys/uxfa1&#10;/8aipQ/D1PgwP5u/XdWP8FBXvPuJBt78iuDOnoElG5/Gog33YN+JR7Fh+xOT8AqLIFoX5BAQS+By&#10;KjeXeUjqK8b5yqPMhF2YvMZtwj4QXHnQzi1Yb4dXTMW9fMXVw/lUbwFvOhPBNBaOTOF3uY807iuV&#10;n5XC/QoFvgWvGIEm/K+fBHCe1PYcx+pGNYGowIznfSIGx5WobO5AYl4pEnKKkV/bhNaBYWkb4X4V&#10;ajVDnvZxH92c7+b6BsUAjmjvRFp1DhRcbibUTXytUa1Es2oMjUoVGtRjTDxVqFEpGWJ+DPUqbsfl&#10;Jq5v4ro2zncoRajRLt7PAlPRUoZCAtzGAiK+8yDfI6biUWJD0rcWv4O/Z3yU0SoXGGUNCx/hVRRj&#10;sMOHCU4yGiu9UF/kjNryMET5nkJuugMuX9yBoEM7UXr+DJXOifDSfgjFFeoqxvdmEFwxT1BBUNUJ&#10;EVAlRUrQQgCcRJCzojCkyIZqjL66P40eNx+DPfS0/aKduYw1Rj6r+CLWHjno7UnH4GAZOjuK6Pkr&#10;WRCZuHWXScMme1m7DA83oLPyMKKN/kL1njNQGl7EWE0remmvVGMD6C1Px5C44iMrBRH2N/D75xpY&#10;vv5hJHpeYfkX4tLDE9mOk6d/w6tfaOC1H6fg9R9nYO7KB/Htb3ewdnweh0+9LeB1pPLZ/a2+kzEJ&#10;tWwbPAiNJ+H1lDotikXLwz/gFS0Rk/DeSt5keGW/OzlfzG1uwesqtfeKxEyoq2wbBMAi/hNe+SYl&#10;YixwHl+rILxjPOcC3KExJdp7Fahv70FubStSiqqQUcKkqrtXAkRAK7br5/YC2gERXBbRy/kuwtPB&#10;qO/vR2lHhwRyPVWUrpNmBKhl1BD0SkJcTkBLub5YCtpLhmjgyueyiEJGCcEt5naF/OQcaR1zKEbJ&#10;xPYF3E8R91cktpnYrpTTSkYtX6sThYL7qFeOs2CMcJnfhds30HrUsGapUA2hUjmIzL4O2JU2Qyup&#10;EYc8S2Fm4IsWezuoc2gRMoSfFUpLq0DFVaUSVDHuISlCgledSHgJsARzXBhGE6NoieoxQgumGKnB&#10;ABV3XNnAdZVU1WYMDdZTbVmoxhrpQUUC1UGwhSXroudnfiFZLFETCTs2htbyFNTnXkWv8zWMs6ZR&#10;sYj2dtXxNSUUAy2cArGJHvhp/p3QNVnJnEQ0P/KdSnG0m6i8Fdh/8E28+o0G/vWjuEXWDLz2mQY+&#10;JcSLN9wHU+vl0EhRuSB5zIRwOE0AS3jVYl5uaZASNlbloqNC2AYxQF0a50ug5SuMJ72vGLQuh+yB&#10;5eYzYRXEIPRyKq5YLibk+eKmIywAQmUTuP9U7ueWz/2fwpc1gr/UdCYSt3wul6vDeRiqWDXn0h+F&#10;oqwsGNUNWaijwsk6KvysCFqD8X6MMGFS02aoVIM8KQoepGGMUSFHCItQ8EHGAIEVQHdSYZupgC0q&#10;NU+HuDhFDuGgxeEXIQ6xcL2iT0z00ItPFSHmBaiTYP9PIWCenE7OT75f2gcLlDTPqdifWBYFRmwr&#10;UsxMLot0MWpYBb1yNQ7SHn4XOYZjNllosmfCJlRXUlQZUHUiYY0PBRLCgPgwCVZ1bAinoYxwqMJD&#10;oAyNYOEdQzp9VOLQOLzrBuBVO4ys4TGUj46gfHwcpcpRJHT1I6VnAPVcbmaB6mTB6lCPoE09yFpm&#10;CF0sVP0sYEOstcbQyzNAe6ESx3qI52AAAyyU3eND6Ohsh6bWXqTTSok/JfetFmdgXIwm6+S56sCu&#10;Ax9ID6F5f9Fd+HiuBvaf/JWKuwj/opXwD7kEjQz610xClCPBKofomJDtgrukureuafOVbEORsA8E&#10;rkQCV76fw2Qb8KRtkG2C3FVcJY1rkEeUiYs5xQ1Gsrg/4Xel1gYBL/cpBff5zxYHGV7R/pvNAiB6&#10;4IR1KBnzR32tMZqrjdFeb46BZiN0VZugttAMXa2u6Oa6ngZnVmXu6Ghxo29zxlCvH/q7vDDc6c7w&#10;QWutB/0d/V5/Isa7QjGuYAwnorkpFP0dPLH0mOiIgrIzBaPd6ehpSoCyLwdj7SkY60jj9kXo7s5D&#10;J2OoLw/DVKyeoVp0DtehXVHLarKVJ6oNXWOd6FZ2o32kHR0jvVwelGNUgTYWqsaxIVqNURkERjsL&#10;UTOnjSoWImqWbF1oaxg1jApWJULFU0ZUsKxTQ4slZXWyCgdsilBvSxhE85fwtQJUggsBcHw4FVeG&#10;VhXFiA6GKjIA6phgQs3XE2LQODLGcwEE96lgUquGDkuoax8LC9eJ9WK0SDp9Ti4/XxSuycLLTaXv&#10;V8l5fh3p+7YQ7BZOReHv5HwHhUDYswz+LhYhpPbxtw+JelHOVYb5mmQDORU1qvhLTI3EhwvuxAfz&#10;NDBv47Oob2MOMDIOQ5NL2Hnwd2jkEBwRAtScicimF52EV9gFqZVBAteXU7nVQb5ESE7WREuD3Hwm&#10;WwcZXvl5FTK8IVJnxeSjYeXB6IRTStJEcuZBcEUIryti0jZMhgxvJuGVeuDE56iC0d/rQnBN0VBu&#10;guFeW/S3mWKg0xa9nfboarJEa7UVkyA79HVYorfdhQkJM94aSyZPZkw0zNBQZojWKis0VRihvuA6&#10;uioM0c51dbk30FV8E935V9CedRG9OVrozLyIuoSjaM+7jLa0c+jIuIDOPE1Up1xAY8ZVdOdcRnc2&#10;95F3E30FOmjJuoK+Uj0oyvQxWGGK4RpbtOcaoDPfDIPlthistMFwlQMGq1zQmmeN8XofjLf4YazN&#10;H6qOEHpGT/Q3hbGQsIbpZHRHY6ApBn119KvdKRjvSMRoRxyTwQQUpfkiP9kPfpYGqLI0B7KZoKUw&#10;EaPaSvAKayDZBFl1VYH8DF8PqGKpxgJeAXmyGJNcj9TubkT1DCOgF/DsHINfzxiyqZblhLaSUIl+&#10;v8l2HAHm7SFqJzEV0ApjIKKNIVys0FMRKQRZDOsXVwEKoyGefjwowOV0gAV1kK8Liyf+XL1c8elv&#10;D2HtgS9RJSXQt/6+Wfo+NPJUBFRFT8vIJUA5kgqLEPCK69mEwgo1DZy43amf1OIgJW4ES7YMkyES&#10;t1uWYbJ5TLTtivEOwjqIJwhNwiuuHr7VSeLOYLImYJZUWNgKYSfkZrQ07jNdAMwQvW/5ymC0NLug&#10;s8EIrXXW6Ky3QXudKZfN0Ntig95GB3TW2qO3yQwD7dYY6HIjvB7MjK2puPYY7HNj+DJJ8cFgrxva&#10;CXFviy0LgTPDBQMdLuhrc0ZTsR4hMsdgqyUGW8zR32CMthJdNOZcg6KGil9ugMFSfSgYDQkX0ZF1&#10;Awq+PlzH/VWaooPvb8y5jj4WmD4Wsq5yQ3SVGaE6SQtNudfQxW07C7TRXXATLfSIzXn0iSxEHfk6&#10;6MzVRQ+X27MuoKNUhwVHFx2ZWiwgLEDpogBdQlf6VVR4HkWByUYknFyIejM9wpsit/ESXlUCFVd4&#10;20TagwTWLIEE1dUHaicPqENCCK6wD1TipHh0pIegLugMCjwvoyWJ3zfDFD3xBqiOuIHWLFMo670x&#10;3uADZZM/BjntaWDBGKnG+BCln155aKQfnYpO1hvdUnOfcqwGI8MV0qVTotNFySSsT9WLmqEuNA73&#10;MLHu5Tqmq0x6VVTkcVoH1UTLT1V1BZas/hJmtjdh4W4NhwAr5jWiKADO7p5Ysp3KW05ocwS4hDiP&#10;oOZS9QS8crLmIsErVFdAKaZy3K68t4cMrwQwIZUGsEvAynFLeUV3sLfURCauIk4XEEvKK4MrN5nJ&#10;4MpQu08osHyXHXG5UKEqEL29YphdOAZ6rdHfIxTXlmpryUTCiwmGK6eeGOhxJIROhNsJA30+GBDr&#10;+jwJrju6G+x5AuwxxPeNdDpimIo92G2LthpTdDfboIfv621hIWCB6GqzR1u1GbqbbNFNMLvKTdFX&#10;aYWOQn10Femgu0yHSmuIvmJDDFWZEmYDCdiOYn00U4n7Kk2gqDLEcK0FBqrNCfk19BYT9Eo99PK9&#10;/VUG3KcBCwbf12SH/kZ7DDQ4oK/BlvBrQ8HCqaixwRDfP1TNGoMQdxbpYbDMBH2puii13YtUrVVo&#10;NNWVm8ZoG4THVQt4aQtUYUFQ+fhB5e5PSfMmAQwPb9oGqq9QYwLc4KqNiDOLkai3DXWR51DldwJ1&#10;gWfQHqeFloRjaE87zQJ6HM2seZrSz6I64QqacgxQz1qmucAadZmWqEw1RGe5JY/LdXQUaXO9NqoS&#10;z6Odx6it3BidFQ5oStBFQ5Y5+toDaM+CeA4j0FYXjLZKFo4h0dZdAs1zK7Fg6QNYs+c1fLr4brz9&#10;gwaWb/4S9rbX8OPCN/Dc+89Bo0dZRm+VSBi8mZiJzghxx3JhJVw5dZXhldpVBbATloHgiTvq3Lol&#10;1GTiJuCVQZe9byAhlkNWXfnOOwJekbCJFgcJYL5XjOsVF2VKist1IkQXcjr3LeAWnRViOYsWQowy&#10;K5bgZelvtUMLoehtFRbBhdWoN7qpsG1NjlRZc3R32qGz3V26iLG30xddLe7obbODotOF8NqhR0Dd&#10;zmXajP5GK/RTXTtpHRSNFrQhdhho4esttB6EvKvYBIP1lhhg9FB1+2qowty2vcKE6kwoGyyhIJiD&#10;9dZoy7uBgTozDDUYYKiRCl1nISluD+EcYiEYERDy/QPVBgRAk+8xpJqZcFvugwWmpcyYHt4CfdxX&#10;Xx0/s9Ea3SwQPSwsg5Xchp8rlL2Xil8TdApltseQfGkzGoxuyB0PohlMgEswlfG0GnG0Dt6E1Y3Q&#10;uvkQXk+oXN2hjAySbANig1Cnvw8lehvRE6GJgayrqI08L9Uk/bQ+/fy8PsJXnXoR7awlFCyg/fVu&#10;6KlzRg1roYZCXX5PKwyJ49hshfr8m2gr4HtbnXlsmYPw9wvI64ttWYsQ7iJTDPK89DW7oa/FE92t&#10;PJctPD9tLtA8ORcff6aBbxdqYOfR73H4zDq8+/kT+PiHO/HFzzPx9fxH8PPvtA30ypR8NWrHoyTl&#10;FbAKgPPFPBVZvu2TuPmID7NduZ1X9ryTt4QS0N4O8GTLw2ST2WSvm9x5IUagCdtwC15xNYU3C4vo&#10;Cg6U4E1jQUpnYZm0CKKDQgybvL2tt0Tpjw4qYxehaW5wQh/B7e0QVxYQ4E5XAiqG3FGBFe4Y7Gc1&#10;NxgmjSnt7fChErtyOQBDQwEYHgxkEHjuQ9HmiZE+Z4z28z3COvRSsatteJCpzh1OGOn2wEg7Twbt&#10;SVO+PlWbPrtRhA1PjjUaMrQmTqwAWwBLr03FbcmlLaAC91KZhVp2E+DOQtoCKnNvjQVV24DvYTVN&#10;ILpZEPoa7dBFb95Fryzg7SXsg7UEmNP+Yl0McqqoIPjlRhggvPXMvMscTiDj6iY0mugwYYuHKplq&#10;S08rVBeitYGWQc0ETUlwVW6+9L2cD6WtiKPnjSPAcRHo8ruJeqd9aA2/iEFaliF+lqKQ/j/9IlqT&#10;z6GP301YJQULXhc/vyVf3A1Snu/h7+zi92nguk4ei1ZJZU0oGs5oqKQgNLEGq7ZHa4UVlZnCwAS6&#10;Ms8KIUH7kZVyCSO9/A4jKTDV24Fff3wElrRB3h6acLbRxNxfXsZ7307Hp7/MwOvfzcJr3z+Exz6a&#10;fBqQWolGZSS9rBj6KG5v6kV1Ey0M4k6Rwh5MWgSxLCuwpMhiPWGTHgHwN7iT8N4+YEckcQHch5zM&#10;iSuFM/n+W9ewycor2nMl1eX+RNexsAfiRnwCXtHOKxI1cUsocdOSCmUY+vu8MdrnQAj90N8vSi4T&#10;uFo7DPW4YVThh9GBAFZJLlRnd7QT5F5FKBSKYALuiZ4eT7Q3C/jtpURO0eWFrnZC3+WE1gYLdDbS&#10;brRzfSvhoap3UpXb6+ljW1lQWJ13lVuhu5b2gSAJUEeFxy0R3lePVbsRVZWgURkHCWV7rg56iqmk&#10;4gRTfbu5ri1Pm97WhIoqw99fb49+fvfOEmMWFhcM87MHW6wx1O7EJNKYQHOZqjRMHz7M79zDwtDH&#10;zxuhOvfnmKHO8zBydbaiweQmVPEJUPkxKQtlaiTGLUhNZAJk2oNIAhsTg5HoGIx7+UIdxddSqNCJ&#10;oWgOsUJz4Am0JWihI0cPTSmaTFqZuLLAdeTR3pQKv6+Pjkr+Jv6ONvr5YXE1MwvgAH9/H6dNtEiD&#10;zbZMLlk7NdmggzVWXT5rnA5vdLXyvPSH0tp54fr5uVi25EF8P1fc6kkDhrqLYKO3Cq5GF5ARagWM&#10;VcDdbge++F4D3y1+CJqsVT6a/SBe/lIDs17XwFNf/APeCFbvbhLAQk0FwCLkpEz0qIkmMQGouCTe&#10;V2r3lW5IImwClXJyGzn+E155CKW4A+QteGXllcEVlkDYA7l7WMA7aQ8EwOI+vvIAHfmGfBK8Y2Fo&#10;anJCRwvVqcOW4Ux/ysRLJGndrtJD+Lq6fNHR4YVuocK0Df09/hjqpdr2eDM8WZ1x2zobJnNO6O8V&#10;/pgAcdrb6CwBNCjW9bozeXOmL3aRPO8glXe4y51QcUo70UWb0E6VGWm1Z/ZPuOiVR5qMWS3elOAd&#10;4QkdIeS9PNnthKAhmyeynN6V0A1Stfr5/iYqc3+FPobqzVnt2kLRbE8rwsSOdmiQhaWf37O71ZEJ&#10;KAtVCQsEfWNvCW0EC0QPk8C6mCsoddyO5Gvr0aR/lapKr+sdAJWnJ9QRVNYkWggmbCKk3rWQIIy7&#10;0z64ehDwIKhTRVtwKPrTAzGQcQ2DOZcxQB/ekKyF3kJ+B8LaLyxOA+0AbUSXKHT05cOikHW7o5mF&#10;q4O/Y6jLlbWTG4ZYQ7WWWaC1xhqKbnEM/Vnj+fI32SIjWg9r/ngGn3ytIV1Y+fWcKfj4Ow18/IkG&#10;rp5cSuX2QVORN8oz7LB926v4YeX9+GzuY/hjyfv48Lt7sGj1+zC3uorFWz6X4VUzw6tVhhBCF8Lo&#10;QYBlSyBCKKkMoLi3rgxjKaOYAImptMz1t8ftnRS3YuJ+D4RPhlFMRc+ZfCmQNDiHkcLPFiH8rbj5&#10;nrAJAlzhjbNpV4RfFlGlDMXoUCxV1RUKKubocDDGR3hSRoMxNkqbwIM22BWAEdqF0SFuOxyGsaFw&#10;qhetAQ/4SD9Ve9CXyu1EkAlLvRFVlYlSpzNGFHxvDwtAhxs6qlgwCNBQpwPBZWLYwsRQ+NdKgkOP&#10;2k017iagvbUGaKXqtlCd2ist0M7ErY0q2l5iwnlaBlqCLuGPS8zQU2FN3yemTOz43nYqmACijwAI&#10;qzFMeMV64TEVtA39VLUBWon+OicCS3/NpHSA+xuqNsUwozn2MqrdTyJbfw8aDa8DwYTULwRqr0Co&#10;maQpE+WuYRXhVUYEQO1JaD3pe908oQzwpT8WPXBxGE7xQ3fsWbQnnsNgsQ6GWAAH+Ht6iszQSK8r&#10;ahjxHYUVErVGayHVuMWRx8BGqoG66rmuksdRFD5+xw5an85m+ndanp52L7TXuGPz2vfx/of0swT2&#10;AwL7+Tca+H7OfbClTWgtY0LdnUQiS+BhfwwLVr2ML5c8jLe+F0/VnAofT02+NoTe9gJ8O/uJ2+BV&#10;CXjdGMLHih40EZOeVvawk/BK7bqSik56WdkWTIbcTCZ61+SrK8QFnGIQumgmE4/BElZAhtdPAln4&#10;XglghuikkJvLRMuH2M5P8rtysia/VxqcM+yNxAptFDApKqHHKquzRVW9HRqbfNHYEICmxkDU1fmj&#10;vt4PDXXe9MUhtAlR6KgP4cH0REujtxRtTBg6mTB0NPqwWgvlgQmGooM2pNOLhcKXaudBpfWD6NQY&#10;7fbBWB99dLs3kxOqcbsNhjuotIxRRk8FE7E6O4zx5I3RZozTcgy1UXV5YpWs/kfabDBGnz7WzkSn&#10;itUtq9YxJpRK1hzivgxDrGa7qdDjtDHKbmdOWZBEmzWhGab1Ge30lLYba2ViSWgHWCjG83TRn6iD&#10;Go8jyLc8hgZzXagDaAX8aRN86SOjCbK4EQl9r/DByhjaBh9vwusHtYcP1OHcLlV0IcdiINoanUmX&#10;0JEpWkL00Z17kzUGfato4mNS1sPf0V3OhFH4b0YjLUU/C5WCv3WgxYbJlx0aWLv0iiSN9maQtYWC&#10;FqI2nwlwZyAGWQvGBWnj8J552L7uC1y5vBFHd36MjCQjYDydv9GH9i4RXk4X8fPPj+OZj6bhhS/u&#10;x1crH8ErX2nA1UET4QE2OHfsT3w9e+LB2aJtrUYVxAzehSE8r7jVk5ysyQCLNl25JWES3n8mYv8M&#10;obLSvczU8pXGkyFaGkRzmbAC8iXvAuAAwjuhvgwxFZ0VIgS4wj4ILyyaycQYYDE4Xdw9PVvhBpPo&#10;v2CfugPuWXvglXkQftlH4Z1xBoHZFxGWcRXhGRcRlXEFUSk3EJmmj6h0A0Sm6iEyRQ/RjLhkXcQm&#10;GyE2yQQJKZZctkFckhUSk60ZdkhMtEdSogOn1kjgawnJ9kiMd0Z6shNSuS4pwZyvmyEp3pTiZYq0&#10;REukcz4rzgBZMTrSNC/dFnlpTshMtEVKohXS+DkZqTbITXdCQao5CtLNUMQozjBDabYVijMtUZJr&#10;hfICG5QVWKEs35rztijntKrAFFW5FgxbVGfboZzvL+ZnlIbootzjOtJNLqPcTB/qUMIbGgwx4Ead&#10;FM1lPyZvEVAmhMsdE0H+cstDhAA7Xh7/kBSLobxA9JWZMRE0pqIz0cyiPai2xUiLJW2RFQuSHZpL&#10;b6KLgjHMJFY0LY50O0iWoavWmsmuGwu6E22CK1pqTKWOoCEmvsMdrhiuof8toAVp8iKoSRgbjIFy&#10;LB5V+ebo7/bF2HA8UiJuYMncF3HfYxrQeFADU58XA3Luw+crHsGrP83Ap3MewL+o2h+K57V9+yTh&#10;VQNK1Zh00+cCtR3DUYpCiAHocpOY1DTGKlseTSbU938PrwjRuyaPa5B71gS8QpGFYourIsTdcoT3&#10;nWxJEMoqfK/wwKLpTEAsFHlyPoOfLUAW7xGXw+cMekPPaj6uXfoWV7U+x9XLc6CjPQdW1j/Dwmwx&#10;bM2XwcFyIVxsl8DVbhXc7VexKloFX8dV8HdZB0/ntfBx3YQgr10I9tyKYO9t8Hb9C0He+xDufwwB&#10;rnsR4n0YYQEnuHwUYQxfj4MI9z2NSL+ziPA5CR/HPXCx2gVvx8MI9b6ICN+LCPHSRJDnZYT5XUGY&#10;rxZCfTTh53UBAXw93PsyAr2vItDrKgLcryDYS5ufex1BPpcRwghmtRjKbcT6IM/r8HO9Cj+HG/C1&#10;14a37TX4Wl2Bj9UleFlegK/5OXibXoSHkRbc9bXgePUsPA/vRakelTczkRGP8XjaAX+qq58vlKGE&#10;mNZADNZBfITUMSGGQyKVy9LgnVh0hrmh1vMGanx0URVghJoQM9SHGKMhVB9VkXqojjNCdbI5SpLs&#10;UJbCApVqheocR1SlO6A6wxzV+TaoLLRDVakzqjitZTTWeqOxzIm+3g71+e5oKGdtxxqurYU1YXsQ&#10;c5ZQWotINNZEYe3S9/DiWxp49tO78eXcD/HSJ0/iya/oiVfcjTcW3Il/0yPPX/YIfv7tPZ7vYzK8&#10;40rCqxRJmD3BciIg4ro1Z0LswqRJbn2QBuQIgAmPbCFkv/s/gyx7XGEXpKfCSyHDW8L3ivugCa8r&#10;1Fe0Ioj23cneNgnU20Ko8WRkScCLKzGE//bBcY9deOSnzzHzyw9x96878Oxv62DkdB5fLf0DT37y&#10;Dp6etx7P/bQcN6xOYN7qX/CvT9/CW/PW4p3ZC3FDbx9WbZqHL3/4BN/8vgK/LFkMfb0D2LhhCRYt&#10;+AJG+oewd8dSrPrzB6zftBz7d66ApeEuHNu3Ake3LcaJ3augeXQlbPQ3QuvEQlw6tRJXTm2Cnc52&#10;uJnuhOnl1bC48hdsrm2Fl/V+eFgcgKvBHrgb74a32R6EOh6QnnLua3cIgTZ7Ee54CFHupxDmJB4a&#10;fQoJXocQ63oM8c6HkOB2DAmeZxDvfgBRXI5yYtAThtgcRKDlXkTaH4XbybUI3fUXqgz0pd41ZWIk&#10;xn0DAZ8AwC+IEIdAFUklTmNMjPOVpiIEwOlxaHE3RamZJspsrqPA/BrybbWRb3cDuZxm2Wgj3eoa&#10;Mm1vIM36OlK4TaKVNhItbiDBWhvxdtcQa6OLaOubiLK+gSg7zttpI9L2OqJsOW+rg2gnQ0S7mCHC&#10;1QgR7gwPI8R7myEtwA7OPD5LVz2Axz+Zip9XvIH4MEvsP7QUL9ET/7huCl7+eQrW7H4F2zZ+D0v9&#10;K/ht3lcyvGKEVYXSj/A6TMDryqmAl8H5wkkLQQWW7IMIwvO/h1cOYR/kkJcF+EX/Aa94pJVQWNEZ&#10;IXrSZBUWNyW5HWDheUW3tfC84s7rUbDK88AbR07joT1nMet0PJ664IuQ7Bz8dtoYD687DI1DcdD4&#10;ywue0elYdFIXzy7diTv/CofGcmfY+Ibjt31amPHFUkxZF4AZf9jC0i8K32/Twgvfr4ZVSDJ+2nQJ&#10;Gi/NgcZ8Gzy91Bhmrp5488cdmPH+Mmh8Z4AP1xvD1NEdr338O+55ZzU0PtXBwu3auGRgg5ff/g73&#10;f7INGu+fx4FTOth/QAtPvfYl7vnqAB784hBuGBri90Ur8NL7P+HRH0/g5zVHYW5+Az/M/gNv/fsn&#10;bNx8CFevnMHzn6/G65+txg9ffo+rmhexZMkKvPHBn3j/nW+wYuFCXD65G2+8+hn2L/gNGWf2o8LA&#10;gDCKqyQIZRD9rDcTNJ8gqP1pEWKpsBPDJKWODBEEXRrnm5WMeNMbuLF/HUyObYLPzT1wu7YL1lo7&#10;4HhlF/z09yPI5Bj8DA8hyOggQkwZlocRbn0QcTZHCPIxxNmeQozNKaQ4nkeKPadOpxHncBLJLprI&#10;8riAXK8zSHa/gHTWTrn+2sj00kK21w1EOB3Hzn0v4Iffp+G9OXfC2nQPIp2PoDHDEVEe27B154s4&#10;fu59lCRcQ6LHVbganYLG/bQWwvOOKvtRqRSXl4u7ojtBXLNWIMY1wIWgiNudTj4hyAPF9KLSVRRM&#10;7ORWBbkV4T/hnYxJiEVMXjYvxkaIO6LLvlc0f4llYR3kCzDF2F65U0IAK4Msdw3LD9suph1pRyxi&#10;yvIx98pNvHHeDK/p1+EDg0xEFlZj3XU3fHjwOh642oCnL+QjOqcGR0298f7ey3j0ZBkePJiGwJQK&#10;7DL2witbz2PWqWI8dSAOAUml2KXji3m7riAwtQL7zaPw9hpNaOxMxUvH0+mhK7D0qDleXHcd07Zl&#10;4vOz8dJ71p8ww2e77aGxKw+L9PnLEmqx6sBlfHY4HI/tL4WuZw7MGEv2a+O1w+l4fn8xvBNKsO+q&#10;O6tEbWjsL8f3l/i+6Fz8vt8Qc5Zfxe5zrnANjsNz6wPxyBJ3vPPVdti5Z+DPvbrQmOuD1366hMXz&#10;CPglM2hoLMOiL7ehmNahgsqrTCGc2clQxUVD6RcIdVAIkEB1zRAXW05YB3E5kABZXEkh4C3Jgs2e&#10;A3j98RV4+OWzuHj0Brb9uQ5PPvEh7n1tL776aQ/0NS/glZc+xDOvzsdzry/DtXPnsWLBArzy6sd4&#10;9Z0V2LJxHy4dO4RP3v8IH321DL/+thEmV05gwezv8MMPczFn7mroXj6MA1v+xLzvv8TFA9tgorUf&#10;5zXn4dslT+CLuRr4bflbOLB3JTau+w5Xj2xCjPM1bN+yFAd3b8D1I+sQ43EFB3d8ixkvTpHhHVN2&#10;okqC15mwEmABLzN+KQixuNG0bB1udQnLlwHJHvhWK8R/h4BWuqeDsBncTmwrxkfkU7lzGaKnLW1U&#10;vppC9KiJkFsVRE+aDLbUI8d5keCJS+GLCG83EpBe04kdVi5YZRGMX5kHrPLoQFp1B07ahmGNtiPm&#10;eQMrXfuRV92Jmx4xWHjeBD86juEPSwUySjug6xWHJeds8I3dAFZYdyKruAU63unYe90ZSYWd0A/M&#10;wSFTH3xh1IsPzpQipaANRn4p2G8ZijmW/VhiWEzIi7HuuBU26yVjtkUfjnvWITyzATvO6GO9QR7m&#10;Gg/BJrIBHollOHjZGH9atGGOYZ+0zTXLWCw/5o6PzEax3LgM0RmN2H1NPCrLCFY+aYQ3Fk9vS8F3&#10;lxqxdvc1rsvESeN43LspF8/Pu4kFqzRhZOyGB18/jMW/aKL0qjbKdA0xJprGspOgpMcdF2MXkgnn&#10;xBUVkiJPhqS6VOOUBKAwE4Hnz+CTH6/jnqUJMDVLgNZpI3zy5QZMWxOJD7f5wtMzHO9+sRqzfr4O&#10;jV/sYGgXgT3bruCp9zdDY4Eff4srzMyDcf/L86ExxxCzfrOAvW0k3vt4BTQ+3MnayhSapgFYtuMm&#10;Hnv1JyzdrQ8fP2ss2bcJD371Fn5Z8wB0za1w98LL0PjyOJ5/+w+Y2QfjrWU60PjBFI+9+Tv0TH0x&#10;Z/FH0KA3noC3g7bBh2AIpRWKK8CVu4plz3sLXtGMVjKhwP8cSfZPYG+PSXjl0WjCnvjSU3sTSm/k&#10;sBBIXcWEU0ArFFdSY75HCm4vxv8KcP++j5nKn/AmIa22G4ftPfCXfTgW0t7tDm5HXn03tL2TcNgu&#10;BKvDgU3e/cipaMNNt2TsNPDGxghgqzvXVXbAkNvt1PHBBq474D+AououmITk4oSJP7IrB2AXVogr&#10;tt44Shb2urUhLr8VR20jcN0pANdTAfPkYWRVdGLrWWv8cj4GP9kB10K6kVrZi8PXbLHNvBhrXQH3&#10;xDZE5DXipLYVdnkOYo3zqLQv95B8HNUNw1Yf4Lx/N4oq+2HsFIJT+k5wC89FSn4t3jqWj2dONmDX&#10;dQ/4sbbYrR2Cp/c34r21bli42Qg2dmG47ytN/Db/Jsqv66BUh/AKlZWuYYuDigorLrxE2u3gTliG&#10;dG7D9epUTgsyEKd7GX9u8sAH+1rg7lMOO+cIrNl6HR9qtmO1TgVSMwqxa89FfH0oEq+dqoZ9eD5O&#10;XbRjMnUCdx8qxV7zXHgHZ+GnxfvxyfFkfHehCJHJdThy1BjvbLXG86cK4RBSAW27SPy+5RA0baMQ&#10;nRyMFbqB+PnkOczbtwyuoTn45UoqZpsUYMUeffhH5mLO2Qg8zWPwx2ErmPkk4p25r+E1qveEbeig&#10;DRADz8VAHHGt2gS4/xEywPJVFPKVFJPqK3raJu3DZJOYHLfgJbQCRhGcF60Kwjrk8fPE7Z/k25yK&#10;0WaeUieE6AYW6jsZwusKeOWnZPoR3nik1nXjtIsvwYrFHwTwSFg3Shp7cMM7Afus/LE0CNhAeAuo&#10;xpZBuThtE42tkcAWjx5kVXbBisp6yiIE23muDwYQ3qpumITl4LhZEPKr+2EbVoJz5j44zH1rRfcj&#10;v24AJ63CsPycPVb5Anrxfaht6YedXyyOuxbgZyfglF8XYopbsVfTFBsNi7DMnvDGNSMkvQaHNE2w&#10;w1mBtQ7DiKOKuwbn4IBuKFbze5706kBJXS9M3eNxQd9NOom5le3Y7tiJ58804J1V2vBKrsJJy0Tc&#10;v6cUr23wpHKZwt4lBg/O1sa8RSYovUl4dQ0wGi+UViRkwt8KW8AfSBX+G2ACLV/fRmgnLs5EfhoK&#10;7Qyw+2QUfjmnhldwA7x8UrFnvwHm66nwl3kXMnNrceGMLv7QzMGHV5Rwj63A8as2eGXBcTxyuhmX&#10;PJqQlFcPbT17aHn14aDdIKLTm2Bo6IErNtnY5wcEZ/QgOj4PZ29YwDM8C7GpedjnWA2bmDbEJqQh&#10;Nb0Ms09l8Vz2ISM3H+1NFB6fRqyxBo5f8UBkUjauGNvBOH5EhndkvIXwOhIO4XlFkiZsw2TCNmkh&#10;ZHhF85l0ORCr+QJCJICUetsI5H/bh38ui7ENRZyKy3ikW/kL9eX+RDew8LLyOAcxSIeWYkKBhSLL&#10;iZ14TQyHFLYhGB1IRArhPeLshb/c0rGEUB4K7UJRvQJaLuHYaRqIVWFU46B+lNV0wzQ4GwdpATYQ&#10;lB0BCuTU9cA6uABnbEKxi+fxcOAQimt6YBpRSECCkFszDIfIIlyw9MZu7udUqAKljYNwCM/EEdNQ&#10;zCaoe1zaUFLdCkf/COiHluAk1dg2fYgFoxta+i44YluJNVRer4R2hGXW4uR1cxz0UmCXzwhSitvg&#10;EV2MnYYRWOAJrHfuQm5tG2uDdGgaeRLedGSWNtES1WOJ7Tg+W38DV/2LoeedgUfPt+KRDf6Yt1kb&#10;jh4JeGaeLn78wwYVN/VQQdswEkc4M1MIrlBXgpkmLgsSfncCVoZ0jdvEjUek+zjkJ6LMxQLHtBKx&#10;Th8IjG1FQEA6jtDPrzZXYbd1O9ILGnDugh7W6ZbiV90x+CRUQNPCG6tOOmInLZpVRDfyK7pw4boN&#10;NpjUYZ2FAqmF3XB0FLVVCgWC8OYpEJVQBM2r5vAMykN2YROuBvfhsEsjQvwjMahQwCqpA2/rdGHj&#10;ITOUlTagtKELHkVqmFpHIJ42zTuiAZqBKhne4XFuoLInRAJYqq9kG4QKTzSVCXAleAW4ou1XJE0C&#10;ZNFyIKC81UX8T3AnWyT+Ca9oKstVCXgFpKLpTKjs7S0QIpET82KdnMwJuMW24u7pQpVbhW2o78NR&#10;Vw9sIby/Ux0Ph3VKyqvtFYX9rJo28LwdCFOgrLoHuj60CIa0DTyfOyMGaS8UsAsvxjmbYOzm+TwQ&#10;NIiS2l5YRhbitGUw8upGYB9dijMWftjJgnE8pB9FdQpYh2VDh155J/d9KrAbGRWtOG3kgm2mSVIh&#10;sMvsQ2VLLxw8Y6AX1oDjiWqEF/QirbQTeg7uOBs7hKMx40ijlXEKycH6m4GYS7++wqULqeWduO6W&#10;QWXxgntYBgpZYywzacCv9ips0PKFUUQ5zltF4q4TzXhqbxKW7jCAq28KXlhiiq//cECljhGqaBtG&#10;maipM5MmWhX4RRnqlAmbIMEbL8GrmrhzjqTA+Skod7bEyQvR2GAM+MazwNG6nL5gh+12ahx36kZu&#10;WTOuUzH3WZZiuaUKwalNcOPxusHCfi5AjeterUjIrsehk7rY49SGg/4jtFVdcHGLwkXrZBxh3hiU&#10;14PYlHJcIryuAZnMM1pxPbwHpwNaoWPuhtJqBao6+hHaMIyDmh7wjqmBjV8erPLHEZVehIamdoSn&#10;1ONK1BjhVQNDyhqCZ0+wBLgTNkFMqbqTXlfEpOKKq4flATy+E+DKduGfIXrjPGkbZOsg1omBOQLe&#10;Qr6WR3hFIibsgGQRxDztgqy2AmAZXrEsrhgWXcLykzLFsg/hTUUGATzl6YXdvllYyXNwOr4HVW3d&#10;TLTicdQjDluzaAci+1FOKI1DknHYKRx/5QL7EwdkFY0uwwXbIBzidkdj+lHR0AeHuGJcoDUobBiF&#10;c3wNzliHYH8Sq/XQPpTU98MsNAtXXENxLBMwzVagvLUf1+yCsc44EYtZLWpF9KCsvg36dqG4GFiB&#10;o8lAaFEPLYAC+s6+9M+sTmPHkFrTAeewLKy65oO5fN8y926kULH1fFNxzcQdzkHptBE92ObQiq8I&#10;z5LTnnBJqsR5iyhMP9iMR/dnYN5furAPzcYbq+3x5Z+eqLxpiVodA4zFsKoQF2GKVoQJfyvPE2SR&#10;tAkfLOAV1kLAK9blZaDW1RbnL0RinQngl9SF6KhCnLvqggNualzx6kZZVQusrL1xwLwEK2z5u1I6&#10;EBZfhnOXbbHDfgRXfJuYCLfBwMQVZwM6cShwjLVHF7x8E3HFLhmnKTBBOZ1IzqzBtZu2tE3pyChp&#10;w7WoXlyI7oaRfRAKyrvhFNsE9wY1UjKKeO46cc0hG7/zGBw2S0FubiFr0h74VQjbQHiHCW+JStyP&#10;TLYGtyzCZAuDPL5BNIMJWGWb8L/uKq5Uyw/JFh0T8mVAcm9bCV8Tai0pr6SuAlIBqID3tuD7hBJL&#10;tztloiegFfc3E+8XXcOio6SF8GYxOdP0C8LJiALsyQGuZypQ10F1jEim54rHvjTgTHw/qgiYdUI+&#10;LgXF4lIZoJ8+gMomBdxiy5jIReBSMROt1AHU0L86p5bgMm1HefM4/NJroeUQgjME/mqqAhWNQ7Ci&#10;bTjnGoKTGYARVbaucxiecZnQiSzAIQJtktyDEh7cC7QoB93ysY3MeORQVSv7oG3lhHPxnSw8Siab&#10;XQhNy8N6bQ/J3myLoC1pHYBzbA6OGjjD2DMJxaxFdrs04DfaitnnPGBLmPR98jDrbBfu3puKr9bc&#10;gFNkMb7cbIsPl/M461qhXo+2IYaZqmhdED1q4kYjkue9pcKSEovLhCYSOgnwnDQ0+7jCSCccZy0G&#10;EZnShLTUSlhZeuKM9wj0/LpRwZrAyo6/60Y0Tjp0IYnHJz21EM6OvjDhRwSmdqKmrhOBvoGwDa9l&#10;/jCMovI2JESlwdk3GXoU+Ji8bhQXVsHb2Q1RsSygLMSeST1wTR1GsF8Myms6EZbUCqc8bhudQM9b&#10;z31SvXkONM2TEeSfiJKiWiSU98rw9itrpXEN/wnvpOJKY3YnYBUjyUTCJC7z+TskgG9FBT2pgFW6&#10;k7oErngKUPDf8ErNXxK8tA6cisE24pJ2AapQYWENxPgH6TJ3CV7xGeImfyH8fPGgFWEbUpHd2AXt&#10;IH9oJjKxygdc8rvQQHhtwxKgG5QIHa6zyB5AfacCAWmFsIpKhDFBtUjvR23rIJOHKrhEJMCkHLDM&#10;5HbtCnhnl8HYNwHVLaMIy26AoVcMrvJAGvP1mvYRJk2F0AtKgBYPpkVKD+raBuEZnQyjqEwYVQIh&#10;pQopibNnEqcbW419CWrYpbYgrKgDFy1dcINwn01RIqO2Byl5FThvHQytfBXMcgdR2z4Mk5BM7Ljm&#10;DG3HeOTW9+KQWw1+clfit0sBMA/JgkNEPl6+3E7lTcFXyzXhHFqIOdsd8cGfAajSt0G9vhGGhfIK&#10;TyvGLYimMAGuaA77G16+dju8whtnJaEz0BtORqG4ZqVAfGI9sjIqYG7ojHMOfbQzrSipaIGOsTP0&#10;bOP5uf0oKW5BZVEVEiOjEJCqpgp3oKG6BdE+HvAPL4BT9CjKKzqQk56BiMhEuGaokVTQjaqyKkT7&#10;eSE3ORFNjUzUMroQkTWGtNA0tBLenKwmBOWqERGSgIriSjQ3tqO2YwwFhdWoKq5CSUERHEIaZc/b&#10;/X+AV74MSB6je7u3/afPFVN5Xly7VknQxDMsxENYxCXw4jIg4XnlOz4KeOVkTUAsDTCXwBXNaJP3&#10;5GUVIk3lFoZy7q+C+ytHBOENYcKWhsyGTmgH+OFqShmuFgBu+R2oaeuDfXAUrONSYU0oXQoH0NA5&#10;AJ/YXJgGxcCCyuuUN4SmtiGEZpbCKSIe5lWATc4wwe9jFV/K6jyeUIoWgRbYhyTCmu+xz1Kgun0Q&#10;IVll8IhKggvf40cv20hVD4jNhGN4DoyLgICiXjRzPwHhLCix5dhHNuxS2xBaTmhtvFhwOmFeqER+&#10;Uw8KeBK9gmPhWamGfXY/E5NeVs/p2KXtiquOcQRcgdOeNfjRTYW551xg6B8Gl/B8/OtCLV47loWf&#10;1l+GQ0A2vttohzcX+aLSwBYNBsYYipbhVSUL60AwU4XnpT2QPC/hFa0Nt8EreeOseLT7e0H7cgj2&#10;mo/CN6oOaSmFMNSxgbaPAsYBtGT1XbBwDIaFZyEsYpRIym0iaOWwZ6E0ihxmwtaBCqqkp0cQXKMr&#10;YJo4guyydiZoOfyeibASQBa2I7+kCY72fggJS0R5fQ98M9vhVDIOH994VFe1IT63Hr6VKjj6JSIn&#10;rxqZuXXwKhhERE416itq0UZrGFg0IMPbo6okEHb0s/LVwv9s251sEhNturfHRDcxgRbQyvfqFbdh&#10;8iaoYtyuuFpY3JJUgD3pi2XbUSCp7S14RYi23AKCW0QwJ589LJ4CJB6kUkNg6zHxJCApxKOsspHV&#10;0I2bwf64mVSOE6zGbbI60dA1CL/4RJinZeBqGVWPpbqxs5+ZcQ7MYjJg36iGEz1oU+cgwnngXSLi&#10;4NhAoIsH0NylQHBhGRyCI9HQPoqEfCZVQXGwKgWss3up1sPwZ7LhSvthRaBdCvrQQOUNS6L5oS2x&#10;rabylnSjrbsPniHxOO9XKjXDOWR0IJaJyFkzD/q7FpiVqFDY2IfiygZ4cF9efJ9DIRPL5gHcpH/f&#10;d9MOF1yjpIT0kncN1vsDSy754IZvNBzCcvDWhXK8er4cX/2lDdvQApy44Y/ft/I86NuiydAEQ+Lq&#10;CMIo9Z6JQTdCbZmoSXeKFC0MwuveFhLQufHoCPaEkXESzvsC4Wk9yM6vh7GJH26GjuNSiEJqSbhq&#10;6oVjVunYE0TYMkTTWC30zD1wmaAa0BKVsdYxYB5xxb8Qx1KGEVvWhci4Quh4xOIqa0LPPCo41dnQ&#10;0gsOfgkobh6BTXoHtMvGYeYTidL6DkRk18CiZgRmTFrzSsQjd+mj88dwLbQI4RGJqGnqRnxrn2wb&#10;epSlBMoWhVTfAtVkt7DoIpbH9d66M46AVYDLeUJ+q41X2Ag5xLycoAm1FQBzWVovWw7hl0Xil0cb&#10;InrYRIjWBDkpE55Wfuaw/Py1MFoQ8SiACNSqIyV4RdQR3l6+K6mmGxfcHOkjaRtoB5yKO1HfMwTj&#10;IPq20CScIrxmOT1o5TqvhEzcZNKmU6+GblE3aghvCOE1D4uBcRtgWDJAoAcQklcMc78w1HYpEVnQ&#10;BAufUFgTLvOifsk2BKWWw4q24QYtgmE+4e0cokolwywkAzdK1QS6C80sLJ7hcbgaVYK/mLDZZLYi&#10;ua4fl6yDoJ/TDp06FXLpuXPL6mDoEcgCRWWv6KdVGYG+XyYO6NtTZeNR1jVECCqxNoQJ25Uw2hUq&#10;fFgunjxThifOlOK7TddgG5QDbVNfLN5FcTBwRJORGQaF8uZQaQmuSlJXwikgFTcjEQnaRKjFvXrF&#10;HdPzmBzkp6A70gcWRsG45t+H4IRmFJe0Q1ffk8nUIE5G9yG3mjmBfwp0AopwgTlGSOEQcuoGWUuE&#10;4mohcCV3HBV9LNT+GTBPaoJBDcW+cQSZeTUwDU6CaQvgW82asK0HDu4hrHXSUEk74FvaB4su8Lfw&#10;NzcwUSzukLbVE82FOeVMdltgXT+Cmxl1CIlJQ3FVg7R/Cd5uZRFhsiW4zgxxubvoIpabzOSEbRJe&#10;kTgJYAW8HhPzMrCTnRS3Wh6E+gaignajfOJ+DwJcMShHwCtZBwGuaO/l+skWhUlwRUiPryK8lYwq&#10;Alwzob4CXgWykN4yzkQsAobVXdBpBXxq+tDUr4J1Ugasciph0UOgq4fRMaCmvy2AubAOvUy0aofQ&#10;0D2CkJwqWEclwJwH3KByGI3do4gsLIVZQCSquV0oM2dDnxjcrGfCVtiDSnrSsOxa2Ecmw7KTB7uK&#10;FqGbliQ6A5e903GZkLsyWxaq7kCLcjW+ENtZVZqmNyCnharq6g9TWpHzrBJjK5mpU7UO2XqwQI3B&#10;rmEUbYpR2DDx03TyhnNkKup6hqEZWIpVUbQN54Nx1TMBvklleP9mM167UoOv/jhDW1OI3Rd98C8m&#10;bOUGTmg2McdAZIgEo/C3AlyVSN4EuJPwTtxoWp2TDHUhs0zxGABOe+MDYXp0DXTO7ICZ5n446hyB&#10;/tGN0Lp0HOc1D8LdXBsGWsdw+uwJHNGzhYGVGfw8bHDh4klcsXLBBWt3REWHwMbCAlqWzrgQmgr3&#10;uHSEx8ThipklbrL2s4lJRn5RAewdnWHrwtq9vAqhWTlwrWmGU2AYCsrrkVjcALeGHjjFZyArvxIl&#10;9e3wolDZsyaITMpCQ88gvKq6ZNvQqcxHnsqWQDkzXP++CYkIYR2EbZCbvgL/Blg0g8l3yBGKKvzw&#10;pJUQoMp+WIZYboEQUIs77hRyvfSAFCq3uFp58vJ3qbdNAli+B690E2nCKz/CKoweWjwHTqhvJC1E&#10;BDpG01kllcAkwAi6Kem4nlcPz+xslNdW0vMGwiI6ml62EY55ZahsbIVPXArMoyLh0NwGm6IKWoAu&#10;hGQzqYgKhQ89qntFMxq7+pFYQs8bEkKrMYT4ilbYBSbDuVcN65oeqvU4wnkAHaPi4dGnhhv9Wk23&#10;Em7RhTjnk44rLEChjQPoHQEi0mm8yuvgzvn45n60j9EjM7v2YRJ2nn45lFVwYlU3jjn5w4aFx7t3&#10;HK0j40ivaodnWCzCmMV3jLJQxTdgJ1VuuUEatAOzaXXqMEevDZ8ajuG7rabwTG3CdfMovPIncwZ9&#10;D7Qam6BfXLcmnvpzu9oKWCW1nWjbFQBLt/3ndgXphDdDenqmn9ZquF1cALcLC+B4cRE8rv4Jr8uc&#10;av0Ohwu/wVXzV8bvcD63AA7nfoPduXlw0lzC+UVwOLsIducXw/biH7A8/yfMzi+HleYq2F9YDasL&#10;67i8AbZaW+CkvZHT1bC5tB5uN3dweTtstHfB5vpmuBvthZvhQTjqHYXdzQNwNz6IQPtTcDI9Ayez&#10;c3AzPoIYzxuwtdOR4W1T5lIBrQiPI/2nM6G6dRcdWX2F7xXXsolb8k/CKyvx350RVFAR4jUxaEca&#10;uC4psgCXdkFAqxLJoOhRE2MbCKyAl/sRF2AKiMU4BzGGoWDC8wpwy6Skb0J51VGoU8egDcko7fDG&#10;daOvoaP/Ma7q/wwt3fnQMZwDQ6PfcOPmAlzWXoILN9fhus4qWJqs4LpluHLjT1zV3YhrNzfDwmQv&#10;bujswNWrm6Ctf4DV40E4WR+GmdFO6F7fBEfrEzA1OgDNs2txVvcADB00EeyvBxfHCzAx2g8jxyu4&#10;ZnsFHt4G0Na9iMOXjuGIuT6uWOojIMAepqaXoWtyBaYetnB1tUNkkDuszS/D1MkI2u72sPe0g4+f&#10;I85fv4TrzkzGPFwRFcGC5O4EwxuX4WhjjJyMCNg6e+KgYyJ2aJngmpEp/AODsPZSAH7XisEffx2H&#10;qZU3rl2xwNL19igxcUWbiREU4YGy8ooOiUmfOwnsf4RYrxIPWaF1GE6OgvOJZTA5/BPMj/wKs+O/&#10;wOTEXBif+BXGx3/l/ByYnvgBxsfmc34eTE/+yvgNZqd+g/np+bA49TsszyyB1RkCfO532J//DY4E&#10;3vPqMvjcWM74E743lzPEdBn8dFfDT2cZAnSXIUh3JUIMViJIbzmC9FcjxGg1Qo3WIdRwI4IN1yPK&#10;aCNiTNYi2mQ9Qg2WI9J4DTSUI+JGb5nIhDVBEs9fY9A25EoKLA+NFP5XeF+5rVV0TMiXw8vJmnxl&#10;8C145Q4MadSZBC+tABVXjAWWCgSBFfeFuHXPBhHiAktvhgc/XwwQCpfgFYorHpwt4BW+t04VIz3x&#10;vR1pKGxnAmP4KYz0PoeB3hcw5FRP5zMY3Pwaxjo/wOjmjzC+8T2MpemPML0xH2Y3FsJU+zdYXOf8&#10;tXmwvrkQlrqLYaW3GDYGf8BKfxlsjVbCwXQNrA3/gC3XWesthNHlOQiwWw8/23Xwsl4DT+tVcDNZ&#10;BBfTRfCxWYkze36GycU/4aS3DvZ6G+Cguwkepjvha7EbHobb4GKwDZ5mu+BrtQfeVtvgb7kVwba7&#10;4aa7Hr7GOxFmfRBBlrvha7kDvmZb4KG/Hq43VyLYfAMCTdchWJxE83UIMVmDQMNlXOYJ5MmNMN+M&#10;IKMt8OcJjTLZghoWnDYTE8IbIHtZ0SQmOiv+N/CKEI+yEvCOpsYiQHMDlXQxXDRXwEVrKRwuLaFC&#10;EkaqrS0V1lbzT9jwt1pfXMLgukuEVGsRHC8vgf2lFXBkOGsthzOXnfk+k2M/c34hfPVWwFtnuRQ+&#10;uqvgp7eG8K6BrxSr+foq+BPaAAOGIX+n0Rr+tg0INt6KMEaE8SZE8nfeinXQiOjQQvKYA1LpeVNh&#10;IQfnsxi5ajuqsQthEgDL/lfYiMkQUEqJ2t8KLGAVyiysg7j9v7ATImQ1Fl3M4q48on1XjM+VH6Ii&#10;ErYAwizuHOnFzxRd0BHcl/wQwkrpgdviUViRaFQloUmCNxHp1e74cP7jePPHu/DCVyLuw9Of3Iun&#10;P7oHzzNe/uhOvPXZ3fgXp298dBfeYrz45n146a0H8eyrD+DZVx7Ai689iNfefQgv/esRvPyvh/H6&#10;ew/izQ8ewevvPoq3338An372BPR58qz1lsDbZi2rr7Xwt1pP77eOgM+HndlvcDJagu++eAanDs/H&#10;Vx89jxeeeRDv/OsxPP/sg3j5pUfw6gtP4JlHOP/0Y3j9pcfw0nOP4/mnHsXrzz2KjxlfvPAYvn/l&#10;Scx58wl8/+oT2L/sG0TY74SX/hpEEfQwizUIt1jBoBKZrUCYKYMnL4wqFGaygbEOgSareJLXo876&#10;OtoJb79Q3iJxa/8YqAS8BFSCVzwN6B9Bdc4l5ALi3DSMpyfj1PJfsOanj7Dxl0+x7pdPsPan97Fm&#10;zjtYPfsDLGcsnfMelv30byz7+V0s//l9rPz1fayex5j/Idb8/gXWMdYu/ByrF3yOLYu+gMnxhXC5&#10;vEAC05fq6kN4/QhvAGEN4Dqx3k+fMDP8Ca4IGV4ebxbaIP6uEOMNUoSK32u6UQoxrxEEXUSpDZHI&#10;SIIJK2QLhhXBsiFU9rQRLpKNKBRqSvUVQyKlm41IUApgJ4Y9Ej7RqiADTMsg7uXAEOvFo69El7IY&#10;FyE1k3FZPLpVvmJC2AYxllcebC4UWSRu5aJTQuqVkzs3qpi01alj0aCWlTetNgBv/HI/nvpmFh77&#10;nPHZTDzw4V2Y9a9ZmPnyHXjivTvx6qd34r5XZ+C+V2bhXx/fhXufmYlHX74XMx+dgWkPTMc9j92J&#10;h1+8Exr3TcO0e6fg0RfuxKxHpmDafVNxzyNT8crLd0H7/ApY6Cym4q5GkMMkvKsJL9XaiFXljZ+x&#10;6Jc3cXL/HLzxysO4865ZuP/Be6GhoSHF3ffO+Hv+jlkzMGWKPK+hMQWPaEzFs5x/jvEy40XGsh/f&#10;RZjDbniz+oy25MkivGEsLGFmVFvTVYw1DCoxT95kBBNgcXJrra6iw9SQ8AZAXcIkLJ/JWi5VNy8Z&#10;SgEwYZU87t9BcMVjrjgvTXPSsOL99/D6fdPx3iMs7PdOw4t3T8fLd03Dy/fMwNMzNPAs1z3G5Qem&#10;aeBhLj/I3/MQ4wF+97s1pmMmp7MY4jdOmTIdNw7RL19bhlABIdU0UKjrBLhiPpC2IMBww9/gTsIb&#10;ZLhWClHrhEgAM1hoJ3+zmNeIVhtJ8MbAGPEwpaaZE2JzpKmFjRCXBBFe2odC+lXZ5wr74C0BKydk&#10;MrxiyKMEqoBXApfbMsTDsssleMXtosRINOF3xfgFGdwMKrq42cjkNWvixntZQo1pNwqpuKKjQgzc&#10;KZW6nEWTWSzhzURKTQBe+/kuPPz5FNz7/lQ8+MEduP+9WZjy/BRoPE0w3pyF1wnvXS9Ow8zn7qD6&#10;3of7nroDT74qAJ2OqfcS3kcJ7wuzpPnpBPix5x8k0Hdhyp3TcM9D0/H6q3fjypmlMKHN8LQU8K6T&#10;4PUwXwEHkyWwM1oAPa1f8Q0V9/iu7/DO20/hjjtn4r7775ZO3tQp/B78rCniRDIefuge3HvnDMyc&#10;wcIzfTqenDYdL3G9gPa1KVPx5j0a+HP2mwil8nrr/YEYfqYEL8GV1EYCdyJug1ecSAleyyuE14Dw&#10;+kFdlsVELAGqPMJbkCo9c1hFa6AisCLkx7gS3onHukpPgC/OxrH5v+Drlx7A7DefxJcv3I9vXnoU&#10;nz39IN4nzG89Mgsbl8/FkR2b8fW7L+OLt57Gu089iFdZQJ+7QwNPE2gB+PN3TscTBPqp6dNwZd9i&#10;uF9bRT/LAihg1F8rgStCeFsZ3o2Eds3/Ed7gCXhDGGJeI5bQiogjuHFqMySozSWA06nAWbQL0p3R&#10;CZi4/F3uohWJmxeBldtzJ0MMNhf3ZZDg5bZy05onl2XYxSCeAkIpQnhe0bogwJVub0o7MXmRpazE&#10;shpLg3YkeMXziEXBEL12EYQ3Cak1bnj9l/vwyCd34J73ZuJhwvnEx/dh5qv3YOZrd+PZd+/BKx88&#10;gKlPUgUen4q3P30IT70wHa/86048+dwsPPTo3XjqmQfwwov34cGH7sVDD9+LJ568B2++9ywee/EJ&#10;3PPgnXj62fugdXwxzG/Oh7vZGgTbbYaf1Tr4WK2k+tLTWTBRuTEXn7/9DG6cX4WP+d7p02fg3vvu&#10;wrSphJTzDz1w14TSanB5KqZOzIsQavUk46VpM/A6t331jqlY+MUrCHfcCk/dhYixWosIi7UIp/KK&#10;CDOjdTAVsVY+iaYTIU6q8UbUW11Dp5khBkJ9AQneeIIpnoIpYJUfJCjiP+GVopBRWYCtc37C6zM1&#10;8Pb9M/Cve2fh8+eewvxvvsTFU6cRGRqG1vZ2jI6OoaOjEzXVNSjMz0eovz9uaGpi3+bV2LB4PuZ+&#10;9h7eeexBPDV1Gk6s/QZ2536DD9U34MZKBN4ksAQ10HAV4V1JiCdU+P8JvAkSsGaIF1NJdS2QwuQt&#10;S+1IhRQJltzbJi68FM9U+3ugOYEVg8xvwXub8kqWgurL9wqIRVObuD2UuORdDgGmuKxdvgPk5O1L&#10;J6fS41y5n8mBOZO3eBLdwhVU3xZ+0/w2Dxw4+wUOHmUc+xGHjs3BoaOzsffAD9h78AccOsQ4+BP2&#10;7Z+N/ZyeOPYLDu//GccO/oYjB+bhyL5fcXzfHJxgdX9s31wc3DEbh3d/gzPHfsKZ4/Nw+sRCnD+1&#10;AKY6S5nkzYWbKRMoOyZH1muZeK2BtyWTD6s/EOKwHJr7foGD4RZY3NwEY+0tMLnB6fVNVOzNMNPe&#10;hqO7/sTWtQuxbe18/LXmF6z78zusXfoVVi76Gvs2zIXeqdUwOLkKRmfXweraZgRY/kV4l0zAu46x&#10;nrFhAmB6XTPaBqHEZvR/jFACHGqyEXWEt9tUHwPB3lTebAleFSGV1ZbWQNgEYRcmPa+YJ8yS9xWe&#10;mFbjxu512LzwSxzZvgHWJsaoKCkWDVL/V3+jY8NobW1BTk4OLXUUMmNdkRJiihi3KwizOgRvkZBe&#10;Ww7P60vhe5NelwlboIB2AtwAYS/oeYMmwBWgivi7sEoFlp43USgtI35CcZNhyaTNltW2GwpU8vBI&#10;kagJNa0mRPIoMflS9v81vBPqy/eKqfDIAl4xwKbgP+AVPjeVsCZLEE9YB75HGoTO7QW8eUKt6ZnF&#10;4PdidRCa+E1zGt1w9sI70Lv8Doyuf01f+gssdWfDSv8HWBtwajgXlpy30PuRU84biFgAM90FhGs2&#10;rA1/5ja/wJDvvXnpPehc+gBap7/CxRM/4sLxX6B5Yh60Ts7F+SPf4tKJT+BjzaSIyhtktxEBtrQP&#10;NjzgtmsQ7baVwC3E5aPfwlRrHqyvz4MtYbe6zu9z/VdY35gP25tLYHHtdyZ/c2F07TfY6C6CJe2G&#10;ycX50D87Fzf4mTePfYebR76BLuMG9+V8fRHibQmtpYB3A2MT4RWw0gdLsRHhZmLdJloKcTI3oobw&#10;9pjqYSDQHSoqryo/jtAmS+CKKUTkMjkToP7dCsF1ImETT81srEJPcxXGxsSzkP5/8zc2PoqujhpU&#10;FMYjLdyCyekZeOtshscVJsU3/oQ/vX6woZyo/Te8EwVVxH/DK5I1M8JkQ+VzZ7Im39ZfdBMLAIVV&#10;qFT5o4ohbMIkuP8dwlLIidrt3cai2UyMCBO9apm0CxlqF1oGFyTztRJ1NIH1p40QTWhibK+IAHpg&#10;0cuWhHZVKVrUJahXpaFXXYv+oS6ExFrBLeAidKlEFvo/w4Ee1MZwCWyNFsutAcaLCerPuHD6XdiY&#10;/w4H6wVwc1iN6HBt2Drthon5nwgNPkmV/Qk3tObD1/4v+Dvtgp/zHgS7HkGw2yG4EA5LPVZ59vSd&#10;jjygBDjYfhOCHTYjlNV7lNsuOOguhqPRcnjRDwc5bEEQ14ttQh14sB3kJjZX8+Uw0f4ZK37/F/wd&#10;DiDJ5wgyAk8h2fcYEryPId7tAGM/oh13wZ8nx/PmYsTbrEMUE8Uoq42IohpHWhJWQhzG7ySayQTQ&#10;EVwn5kPMtqCSCVuPmT4GA5xoG6i2TNjAhE2CU3psqxjLEA8l54VlUJbnQd3SAOWAAmrluOhs/cef&#10;Wq2W4v/5n3iveBbT//pPpVaiu70R5TlRSPQzQYDJfvjeEC0SfxBe0cIyAauoZfg7pQLLEDnA3/DG&#10;ENxYgpsAI8k2CLik+zcQXLmXzXvCMsjgTsIrXZ82EbeUWIZXDnmd6C4uJfTZCg+UjIsHrEQTxAKU&#10;KuNQp8zljxjDMAYJaAM60UBA6zCgqkG/up8/XzytbPJPPhjimPZGxGLIOxi9qSFIir2EwOgLiEw8&#10;ipD4I/CPOAon523w8d8OF4eliI89jswsLSSWWKC4JwxOibY4ZrMPEVkmiK90QEaJOyKir+Hk1aXY&#10;c2whNq7/EksXvQdLow0IcKVdsNuASBcC6biZEPMgOm9BpOtfiHHfBke9hQh23o5Ah7+o+utgb7IK&#10;Tsab4GKyg7EbzoabmfD9BQ8q6dL5HyCMBSPUeT+MLq2Gnd5mOOtvhYfRdngbb0WI1Q4kuh+Gh95S&#10;RNtuQLTdJkTZiNiMSGuCSpDDGRGWVGNOxbooa55cTittrkjKO+TnAHUlE7FiKi6TNRUtgpqKqyzO&#10;wXh9FVQ9XZRA8RQI+VhO4qWGAFjEGM/HKI+x8v8lvOLv/+79Q4MK1FWkIi3MFGE2ByVPHEI1jmSS&#10;Gm6+neDy+BNeYZvoeWXVFfDGMGmLJbxSUxmcCa9o4xXwCs/rJdmCycTsdniFhRBxC2DfiZiEV4x3&#10;EArM5KwiFEOj8pMnxe8aVSkx9h+FUyz+x6p//A2PA60p6eg8tRmDBnsx7nYC9fGXkFqmg9JeN8TX&#10;O8Ax2wrX4k2wzPkotludhG+hP5xjdRFf7Ii0Vmf457ph/Y0juOpyBR7p2jAMO4LrVL6dhsuwkD74&#10;1VfvxVP3a+Da+WWI8NlB5V2LKEIcRWDl6RZEu29GrAe97pXZhHsz9K+swtRp05i0TcXMO2bgzpkz&#10;Ob0DdzK0L66GD5X495/fRqz3Cdjr7cCrL03B158/gnm/PIH1y97Asl9fgdbReYh2OQhrzV8I7kbE&#10;sDYQESvFFsTQd0dLsYnrNzM4z2mELeG105KV18cRqvJ0KAsToKKPVdeXQ93bCpVyWELpv3ESawiq&#10;9FweOQS88ln4763///U3MqxAI39HRogFC+chJniE1ngVoizWsBbaDI0oCVoLGWBGtNoCSWorVuf2&#10;9JyEV3QRcyouERIATiqprKbyVIA8CbCIcoIut0iInjfRYSEsA7dX+VJb+ye+2q0/cYjGVH0S0GK+&#10;KikWdSmRPJzDGBkfh2JoBK21lRgaGMDwyDi60qMwaL8fPTT//Xo7MRK4AsqSfRjNv47BRGeMNqSj&#10;Tz2ElJEh6I8O40/FGH4YGMPyxh4caeqGXt8Azvb246/yGpyursep/Fzo1dZglZ0XTppfxdqV3+Kb&#10;N6bhm7fuhe5lwuu7HQGs/qPd/2IQIE5jPLZyKuIvwjsHUR6HaQu2/t2S8J9x9exq+DpuxK/fvyvB&#10;62O9F59//DA+f+0BLP3lEcz/7VHM++ZFaB2ZhxSfk3AXCRuhTGDtkeC0VZrGO4nYinjaEhFxYp7r&#10;Eqn6YpsqBy10Guqj19MByiYC21kL5XAvj+ntNdftfwJMccQFuEJtRyZi7P9KcWkuuBc5/lfvEuv/&#10;v9/jf/8NDPSitigBaUFGBHcnfTE9bzxhFeqbQIDjOB+ntpTaedMleJ3lbmKqcDHhFcornvAjBpeL&#10;qQB3Unn/mciJbmO5y3gSXDGgxi38Ev2ew8TXoeqOq9DVUInOeEP0N7ujrzUHHd5O6Nu+HL16R9Fb&#10;GYS+Uif01Lqj2vwoum5ew4CfHhShlzF4/lMMeJ3A4Kk1GE04gKEyAwwWWaBdfwuGYm5irCudSpOC&#10;wQJnFGVG89uP4uzoKH7qBpay1lw/BBzhdzjBOMOjenYEOEWxuV7VCwdHAyz55VX8+0kN6F1aipiA&#10;XbQFGxHvtR1xntsQx2m8N8NrB/3qDjjpz0NS4DHYGm7HFI0p/4B2yhR5+TLhDXLdink/vo8Y//Oc&#10;P4IFix7H/NfuwupPH8Sypc/ip6+fgebRX5AfdRVueisJ6GYku25n7ESK6w5OGW4idkrzSe47keix&#10;m7GT225Bic1FdPr7YJgFUUZpEpj/xubWa+JPbCsA/79X2n++439+7//dHsWf2Ovtf//cw0BfFyrz&#10;o6ARq9JDgspCStbiCW48VTcRloTXVoJXtg4uhNcD8v12gydCACxbBQFsjTqQ8Mq3NBXeWHRMlKsF&#10;wIGMALrYRGgd/AM7H38C19euR0ZMPHoaqtAadA51B19GNxOiarO/0H5qNYZv/IW+81vR/tcCdGlu&#10;RMflRejd8SUUp9dh1HQ9+oyXYUBnFQYiTmEw/AYUvjswUn8VI9XaGGQ1PpR6AkOZxhjMNsCQ3V+A&#10;7nr+4jBkqlqwbViNZT0qrO1SYk+/GnsJ8f4BFY71j+M8Vf1gqwouNWVwjrqBvX/Ng6M5AQ09gCjP&#10;7Sz1+5AauGcidiMteA+rtL1wN1mM5JDD8GYiNn369H/AOxlXL6xBlPduLPz5fSRFXEGE92l89cNj&#10;WDH/Qaz+7VksW/YKFi94FjcuLEBdhiF8TdcR0r+Q7rMHad575fDaJ0Wq58TU6yASmTAmcr+FSZbo&#10;axaP8fvPP/nE/48AqaiUTNRUY4MYH+7GQHcD2quKkRwViebOLrR1daK7rw99rPH6Bvs5ZfQPoH9w&#10;CAPDjJFh9A6PontoFO2Do9LznVsHBxkDaOf69uERdAwPo2toCG1Dg4x+9Cp60NPXja7udnR1NaGL&#10;/nvjshVIDAyUvpLw3PK3/Z++8T/XaVQo45Gmsidaor3XCvEqW6qwHTK4LHrYxNgGMbJMtPNK6oow&#10;KcRz1SS7QFDF+lp1MAEOktVX5SeF/HoItw1EPaJxac2P2MITuZlhvWEfOiuy0BWmiU6fA2gL10TL&#10;iQUY9DuPAafD6Di0BJ1716Av3AyKaCu07PkdrTv/wMD6ORgxW4RBl21QMDHqSzuKAcffMZJxCMN9&#10;btIdzxW1blAE7seg1xV0Xd6D7nNLMFbtgl7U8BepcYj+ZLtCjTWd49hIiPf3AofaVDjYMQqtAWBv&#10;YgU8c1xQ15eJvDw/JEWfQIL/LmRHH0Z25EHkRB1g7ENuzC4UJuwl2NtQmHIBUQGnMevOOyRYp06d&#10;ijvoeyeVV+/KBqSHHsKiee8hI1YbmdGX8MQrD2H2769i3Zb3sOSP5zBv/jPQvfQb+opNES/A9duN&#10;rNDDSA85iPTgA8gKOorsoOPICjyCDEKdEXwE5Vk26OsSD3m99Td56kWoCIN4vLh4Er1qmNasrx0j&#10;7dXobyhlzZaHjsIkNGUEoSaWNWuIHdIsNbH53Ufg62yFnLpGJOTmIjYjA5GZSYjLzkBybh5S8guQ&#10;WVyIrJJ8RjEyJyKttASJxUWIKypmVDBKEFdYgOi8fMQX5CCtJAe55TkoqclHXXMZhobacfb8Camz&#10;ZtuP30I5Lvy2eIY/vbmaiaPU2sHfIYWY/6ciS0Miq8djkKg2RQpsmazZIRX2yOQ0h3ZBjCgTyZpI&#10;wCR7QNWtQQhtQAin4vGsstLWEGYRMrwCWlmRBbjierZK2oaTc97Gdo0ZuPT0a6iKTsD4mNw8M86D&#10;OlCUjiHDJSjZ/zEaf/sOA1uXolP3MNrCLqLaYDUUNhtRf3k9epZ9iuEsHQw6nMXIqbVQsHodTN6D&#10;sQZjjKTtQZv+fLTZaKPv0GYM+VyEojMGwwn6GKnx4Clsxgg/MYWfac/jcJwfvoFWYU+nEid61Dip&#10;GIdmvwoHCruw/toNROZdQniaHnJzbVhTnEdR6jGUph1gHGEcRUn6MVRnn0Ry8GFU515Hesxl3Hn3&#10;LAnWO2ZOx4svP46HHpR72HSubUZR0imq6yfITTRBZbY+3v334/j+u+excNHzWLT4ISxY+CSVdxGG&#10;qh3oew8gP3Q/SqJOoDjqCEqiD6Ew8gByuS4/8gxqC1wwMiieISlDquQ/pTi54iF8SirpYAeGupsw&#10;0lqK0focDFUkoacwAh3ZgWhO9kBNtAMqwmxQ7GeBIi9dlPkZoDHaGV6n1+Pguxo4M+8FxKemIKey&#10;CvGZqQiOC0VIbBhiUxKQnJWItNxkpGYnIjUnHsnZ8YjPikdkRhxCUxMRkJQM/8QkRiKCUlIQlZWN&#10;jOJ8lFSXoqapGs1t9RgeVSAuLgRPPjMLzz0zHc/dPw3pfK/8e4ZZKQiAuznt5bRDnleJJ0MLeyNi&#10;TIa3cjyKSZo50ghsOiNTGhop7qDjTHBFF683LQIVVtgDAirArZNCgCwGzYj1Yl6oL5f/AW8wI0xq&#10;Hjv24YvYR0UK1DEQH/tff+0xrqg8tQB5X7yJ1k/eRffeBQT2W1T98S16z+1Cu81RNB76HQNnV2HI&#10;7TQ6mHEP5WgxKTGhuthibNAGnTEX0XZ2Lbp2b0TfEW7rewb92YYYKnFGT4w9hoJd0R/gjeHyNLSH&#10;hyE6LhOnh1Q40a3C0W4lzvSMwXQYMMmvh3vGVYTkHkdeOT13oRmqc06iNv8Y6vJPcXoGdYXn0Fyi&#10;icyoU2gqNUZhmi7uvluGdcZd03DfI3fhvvtmSsu62ltQk6+FpYs+Q3GGPZoqbPAG/e5br0/DZx/f&#10;i3m/PoSF8x8jvH8AHf7ICT2LirhjqEk+i2pCXxF/AJVp59BS6YWRAfHwVKCtpQlF6eHoaylBX0Um&#10;1A0FUDCp6cwIxFBBGAbzwtCd5ov2RHe0x7ujKdIO9czcG0MtUB9shppAM1QG2aDczwS1YVZojnOB&#10;0brvcOyTqTj0IQvczp9RUluLyuYqFBelIYNwZuQkI4/zIrILUpCRR8BLCGdRFmKz0xCSmowwKnVU&#10;Tg5VtxAJjMyyEip0AYqqCG9jNdq7WtCj6MTsX77FtFkauO/hqdLYj4vnDku/S6isnDQy2VSLh2i3&#10;MpqlqUolr1Mq2wkvS2wpwRJtvelqgsvIJsC5cKBdcCG4Al4fyd/WMEkTwMrgyiErcDDBDuWUy7QP&#10;kr0QCsztxViEOkZhjw9OvvYoTt59N2J8AtDb34+Wllb00VOpVKzYxsdRFRmHBosraHa4iraVq9C9&#10;7U9U/vAVGr75Hi1ffYju/QvRseMHKFa9h54z89FHxVPkHsBwvz5GB2+ygvRGU/xxtH37L4y+Oxt9&#10;H36NoX27MUpv3J97Ar2n52Fo6SqM7N1Jn3wYgyE7gJJY/l7AfawPN7tHcbRtHBepwMZUZM1IPwSl&#10;X0FNXRSqsi6jo+wCWsovoaVCC22Vl9BZfRE9NdeRF38ebeWWqCk0x7333SfDe8903Pvo3bQRsgc2&#10;1t2J5io9rPzzcxRkeqCjORxvv/Uo3nx5Gt5/5U58/sH9WPzrUzDUXgN0hyIn5AwaCWtb/kU0Fuqh&#10;szECoyPiafaTf4NI9DfGgecfRnWcB6AoQ4zFRWyY8y7WfPsOXC4eRE+KDwYzfdAW74RWAXCMgwRv&#10;Q7g1GghrfZg16qi+1aFWaIi2Q3mwOc7MfhYnPpyCM59pYP8HU+FqLB5iMorhoU5U1xQhNTOOx6MY&#10;bT0NaOhuRFZFCUpbGlHfyySqvQNJxSXIrq9DUUsLmkZGUNXVhabuVhTXlKO4ugwK1rLi77TmKem4&#10;aNw1BVPvZEzTwNsvPInhHvE8/f/pTzTdCT8sgmqMbgGvGiXKAFalxlRc0Tkhw5vDyGeIO0JWEF7h&#10;cWupqvWqYCnquCyDHEqAQyWQJZgJ7y0v7I86RhOVN6fJFSdffh4H+IVPf/YZCgsKUF7KKm1UNIar&#10;JXjHRkbRVVGItlA9NGkfg+LaaQxsOoTab79B7aefQrHkdwzr70dvuil6Ly/GaMoV1EdooclzMxQO&#10;v6I3Uxtl23/BwH0Pofn5l1CgcQ86Pv4GI9Yb0J9+Gj0GWzFgoIsRPzsM2V9EBzP+wVw3JhV1uNlZ&#10;AaPeYZzpUOFi1yh0WAMfy6mEfYQJkvN10Vhvh646ffQ16KC3QR+KJgMMthhgtNUMebEX0VVrhboK&#10;V9z/8IPSSbnjvim466E7cCc98LSpGjA33Ie+VnOsW/klsjK80NmZCFdnY2SleSA9yQGZKY6Ij7aE&#10;oQ69fDOPX6YROvKvYKjNlyozAa3osBlvwNiwGG+QhxhPLXzBz9r8xTuwurYfP33+Mj56/2nM/vo9&#10;/PLdx9i45BuEWTCnSPJEd4oHehJd0Rplh1YqcDttQ3uMIzriXdDIdQO0E5m2F3DsvSk4S9W9+OlU&#10;nPn0Tpz4/jn46J5BoM11WF8+gJuH1+HK4c3QPrIbVucOQOfQDhgd3wjN/RuxastG/LF2DdZs3owV&#10;G1Zh/da/GFuxZecWbNi6ARv+2oCDxw5g34GdtFczoDFdA1NmTMGUqYSXIdR3/pxvsH/vbuzbsQ1h&#10;Hi6INtdDqos9CsL9UJJAvopz0FhdAsWAuG8DwSkivMkwZZJmMwGvGMcr7l1mL8FbSUUTNxCpZULW&#10;qAqRop7g1k5YCHEpuoB4Et4qobqEVqhvPaOFfjetxg4nnnsO56dMxemHH4bp+XMYUt5mwPk9xpn5&#10;jjEDVtIEKKnGI01NUDjpot10J9oOr0bf+gXo27MN3YZ7MHBzJcbCd7DqP4Q6w2Vo0f4dTYf/QOeu&#10;n6jOq1A853PUv/clmj98GwPHl6PX/jhqdhDsA0wGN+3A8N7t6Dp3CMWrvkWU1w1c6e+A2cAQLrSN&#10;SgBf6BvDtcERnOQBjMkxRlVzKHragzDcaYmRLmuMdltjvNcG6l575Cddg0KRiurKGNz70N248/67&#10;8OSLD+Cu+2Zh5oxp0kgyc4PDGFe4YtPa2UhNCURHZz5ysyL5u6sxNlTIyEdbUwoMdfdwX/GoKw3A&#10;QJUDRjuCmBsUE1huM5CC4d5YDHRH8YDlwsX0CJ68ZwbefukR3MkCMuvOGZh190w8+viDeOPtVzF7&#10;zrf49dv3EGt3BepCcWlQCBT0uwPJLuiiCjdRgau89ZFiegLR13bA4M93cObDqTj30XSc//BunHt/&#10;Js4R5oOvamDPixo48MpUHGasf24a5j1MZX5aA3sZh57VwJJ7/7uF5f8U/9msqPH3WGcNfPD+m0hx&#10;OIcTnNdmXGdc5evadz0A7Xsfg9Ebr8q2oWA8mJ7Xkn7Xll5XwOvAcu3EZM0VYlhjJQGuVsvK2qwO&#10;laKByzWSPWCSRnhrqa6TAEvrqNLCD4vlFsQgvdoWp554AtpT75K+0Nr77+PJrpG4VVB9hxgDAwNU&#10;mX82qA/3daDa8QCqzy5H1aKlaNl0HO3bqE5Gq9Ebtg/tF5jE2W9BT/gRtFqdhMJsA7oi9mEwwwg9&#10;RgfR+Ok7aN+1DENU7E7XfRhyPI5O0xvocWX1X+qD7FgTZNZE40xDGTS7anGgWoHtFSrsrxuFLrOg&#10;g7nlOKtzGX6xemihF1UNuDK8oewPgHqAQIxEoIBJXW9XJFpb4zB/0U/4Y+Ni7D2wHIcO/Il1q37E&#10;T9+/Aze7i9w2EDs2z0FSoh86OoqRmhTEX9hAz14G5UgRutpSYawvWp8rUJ7nAkWtE1RdflCNZmNM&#10;kYZRRRyncVAPJ3ObQpgzCXzygelSj97tEMyaNgNPPXA/Vi74FSt/nY3fv/kIwcYX4HPlMK5tX4Ed&#10;i2bjz+8+xeYPXsaFl+/FmWdn4tjT03HymRk4++JdOP3iTJx5+U6cfnYaTj13B048PxNHH52JI4/e&#10;gaMPzsCeJx/Aosfuw/57puHArCnYO30aNj30KJYu/PUf3+P/TXi66UDZFgrdp56BpcY0WGjMhAmn&#10;+gT+Kl/XEtvRcKJw3A+JtA0ZE7ZBXMMmw+siwVuh8kaNSrTVUnkJrRRU3gYJTqHAYZwPZwiAb/lh&#10;8VqjOhLthLeo2QNXX3geZnc+hPNTZ2KbxixofbsAtpeuISszE0O0DQLc23t2xPLouBINFcXoranA&#10;WG8/q9E+jLe1Q5HqREWmSi34DKNHZmPgzFwojq5E/+mVGDbdh2Hf7ehL3A0Fk7vBXaswfOhP9Nru&#10;RrvTH+iu1EdGrykqx0KY1/bAr30YG4t7sKFqFBtLldhUoMS2MjWONStxcQTYa+kPF+8r6B1MoOWK&#10;hnJIRDzUI2I5BZ3NVMnedPT0FGDP/pVYtnkhNm1biEtn1+P04cXYvflHBHpdocom4OCBRYiLD0J3&#10;Vx0S4sL4K3u5voHTRgwNlsPS7ByPQSt6O2Iw0E5wh6P5WiGjjCGaxPLR1RiMwfZwXNq/AA9Sce+7&#10;515p4PvkiX/ruWfxzSuvYOO82di/fD6WfPkB3n5KtjOTYW1uCsO1q7GX8+fuvg9n7n4AJ2fQJky9&#10;Aydn3omjtDuHZ0zHoekzcGjaHZxynsn2QW5/4JH78McD92GXxlTs15iOv7jOaPNqVOcHYev6pf/4&#10;nP8n8czTz6Ih15fKlQT7LX/gPNfps8Y24Gdav/kyHGd/jaB1Kybh9SW8RoTXkvCK69cmlXcCXrUv&#10;VdafViFIUlwBbzPBbJIAFhYijPMRPPzhtAm3/G89lbhRHYU2wlvZGwLDt9+A/cxHcPHOe3F85uP8&#10;4VOg/9s6dDbI2bOwDpN/bW1tVKcOtLS3o39UmPRbf2KrhswilP/+O5RBpzESthvDjjvRfuM0FAc2&#10;Y/DcfkmZB/1XY8BfC4OaOzBK39YeYIe4zONo6g1C2XAFhtU9SBkaxI4OJdZWA2tK1VhfrMKWIhX+&#10;4vyOKjWOdgEnKhXYuH8/dOz2oq8/nl8gHVBR/URwXtETieGBQnT31GD1uoWY8+cczFv+PXZvn4/D&#10;O+dhy8qvEeBxnd+6EMePLkNMTBBBb0FoCE+QaNNEB6edtAftsLG4gbFxBfeZicFewq3KQmNlECId&#10;LsP84Cqc+vEz/PX4w8j2NkRkxA28+fQ9eOrhB/5x8t99/mks/Pcb2PrT17i8YxE2/vwe3nnkbtzF&#10;14SvfJk1oLKpFoPlBTj18msEdhou0OqcnDkdxwjk0SnTcZgqd5BTEfsJziFOD3HdIb7/8IN3408C&#10;vJMFZpdYfuZpVKbZoyzFGAXJ9rjn7nv+8X3+dzF12nTczyT3qUcfxQtPPYnXWPB2LFqE8EsnMVoX&#10;hpp0JyTrHEUjLU5PjifG6vyBLh6XvlBhGwiv0g9JhDddgldc/iOSNUdpPIMEL3xpDURLA+EllE2E&#10;spXTZk5FMiagbaLCNqkJsCpM8r11BLxBzddUYvB4LOoGImD31muw1XgYV+97EIfveBgXmFBlmHky&#10;f1RjZEzuT5eaSVigBvr7McZ14k/N5dsVWcx117eg8do19AXqotdjHXpNf0er5Qn0zl+Azu8XQ3Fq&#10;F+p3fo4Ow6PoPXMUnb8uQ632cYQqWFCHWuA5poT9gBI3h5W4RHuwrU2FPa1q7GtUYV+tUN5R7GpS&#10;YTfjBMXxWGwGNlnshW7UDeS3hWBgMI7fghAztVX0J2JoiJm0og4r1izAl0t+wuzlP2Dj+tk4uP1X&#10;bF7+NfxctLltI86dWosIJh+K/m4EBXlwnfD9A/x9TMaUCthZazOJ7cWAogSDihi+xmw+ywFuZ3bh&#10;4uxvcOS1f2E1T3qC7VWMKjNwYut8bF/6I9568Wm8/fKzeO/l5/Dh849jzpsvYMuPb8L6/Eb89tEb&#10;+JTK+/zMaRIwJ7Ztp+C3sbzUoDQ0GAcepJiI9TPoYTkVQIplAfKxabNweOoM7OOy6GDawdhHL7/y&#10;+SewZ+Ys7KQa7/z8Q/Q0R6EkURfV2U547OFH+DlTcMeMOxgz8MMP32LjGtqoPVtwTfMwrA3OIdTT&#10;EMGON2G1dy8uLFuJPb/Nx5lVy3GW4bJnD2KYE/WX0VYpWPOMJHEaS2jDMd7qh/Fmbyk01MoRel4P&#10;JmzGSBXdwhPwins43O55awljC4FtlTzvJLAiIghx1EQIgIV9oOJKYMuQt/O18o5gOL75Fqyn3gPt&#10;O+/DkZkzYTzlUdi89QtKystRSP/b0z+EUYLaPzLCEyN7X5VqiP/l+YaGZtSUFKGvKBP9rrbodDJB&#10;+yYmcUabMWB4HD2G21G85BP0b9qD0dgb6E2/iq4oHbRqXULa7sPM7O3h3B6C05252FfXjtVFQ9je&#10;OI6jTM62d6hxuB+cV+O0Qo3Lg0poEe4DvXytW40zbb1YpncW261OIL6Unnc8n4Uon9+qgF49A8PD&#10;1QSyBX+uWYSvFn+P3+h1t22djQOEd8far+HjLOBV4Oql7QgPCeD2wwjxF8r7zz8XeyMW3E5aiDoC&#10;TFsifYawDKJDQtiLalRkuKO5IojHqAA3jq+GKe3Siq/fwt7538GYyeruXz/Cwg9fw7af/g3L4+ux&#10;4suPoLXkZ9hfv4B9m9ajTtz+qaMSqM8DBpuQbmkEm9k/wG/jBvju3AOvXRux6bUnsPDemVhy/734&#10;7f4HcGr+XCTaayPSUgv2l47g+xcfwhf33o03eB5/eO9NKJpjUZxigdoibzz68P14/IEH8e6zT+Ep&#10;JpA1hRH83gX8LEI4mChPRxMxUhWCIr2b2P7Rx7iHheKTJx/Dw3dQ3ZnbZN68gu4SwtsbDVV7JP1v&#10;BFSt4RhrDWIEYrwlEBpK5Rhyx12QAj2kwZzWweq/4K2Al9TS0EoYWwhvkwQvrYIEbyShjf4HvAJa&#10;OcIIfDgrxDjkVHvA9NkXYDOL2eKse3DijhmwueNZmN/1FrRe/RbZ0clQUl1FjBFgAa9KSQUe6MH4&#10;+ChGuJzr6o26QxvQqbkJbds2oePYNrSumovKn7/A0Pa1aN+4Eom/zkH/sRVQBW6EqlAHlVmXUc4f&#10;XDaag9y+BhjX90N7VAkDgnmoVo1NpSpsrVfiSLeswNoMLdoUa9U4sVEhlDXT0T4V1nYCWzNSsFBn&#10;A9zizCWQVOpyTksxOJSFkZEG9PO7/rZ0Lt796X38tPgr7NlDcNd8gY2L/g1nay1uCxjqHEZwgBd/&#10;kxJuzs7o7OqQLFJzUzOaGpthaaqNfkU3xkYJcH+qtH811VeECuLzhP8V0yopcmNsEXBlF25uWwL9&#10;fevgdu0Yru9YCsN96+F6eicyLE8j6NwqxOscYpU1Smh66MnKoarnfpqKgRZGJ0HurmU0EyzGUCnW&#10;rvkNX330MuZ8/hK+eO95HD5MtR4tQkd1KBL5mV++8xjef+VF/OuFZ7Hw+8/Q3xKHknQbtNWG4LtP&#10;/43P33gZX7z2PJ6gmmcnsYYZjIeylUluayggglV/T6kf8s0McGL2HHxMeC8++TQ2EPr9tA1Zhrro&#10;LBTwxmK8PQpKhqotisor1DeMQdswRkCyxx2oujcIriltgyVy1LbIo+8tVMtPgRcDbETLglBdAaVQ&#10;VRHNBFMAK8M7CXDE3+AKkMX6Lup6UooBDB98GJazHsLNWffi7IyZcLz7aehpPAL775bwRICKK3tb&#10;pUopNZuJNuARqR2Yrw2PoKe6ltZADz3OWmgNZoZ/ZAtGTx5E1+ktaF75B4Z3b8WY/VkoTP9C35GX&#10;oArYiPYaEyR3uMKqIQQbCgqwvWIctgNq/k41rZISNgqCW6fC8bZxXCVQTvwsV77mph7nt1ax1lEh&#10;TEVVZgWwuboTuwIMYZdmiK4+AZScaI2OlEk9PsNDo3j1369iCk/Yo0/diddevwMfvTwdH72gAd1r&#10;+6TfZm50HH7eztL86tU/47PPWMXPeQPff/UsfvvpBezc+pNkl8bHBjDcn8OtRKO9GHDDb6KuY1Tz&#10;eMjLpA/tFeGIvbAFNtvmI9X8InLc9GG1bzlsdi+B58E/EH1hHVKvbUBPPAESVqG9Cuq2Uijri6Fq&#10;LoO6nUlgcwWD6t5cRLAYfbn48pN3cfe0KXjvlRn49M37sX3zCqh7stFaGoCEMEt89/4zeIHJolDM&#10;9154CgNt8ajMceBHJNNzPyNdWPrdqy/ipTs1EBtpz6o/gwoawc+OYuGhEndGYqAmALk2xjj/xyKs&#10;/Ow9eB3fDdOdG7GbKp9tbITufHpbRQpUnfGMOCiZxCrbRDBhJsyEl8qrFGMa9Km+VlRfi9uUVyRs&#10;7lRed/pdXyZeAljR0iC8r79sIwirgLaNkLZOQCyByxAgi9d6WSzCvS/B+K4HYDblLujccQ+06IVc&#10;734WJhpPweDVb5Cbk4GqliYMEFZJfcfFCRyT+uxHqMSy+6U7HB5FjdV1DBfZYCz4JAZdj2GwzBrF&#10;1w6h98ohdJ/9Hb0G2zBkdxgD4YfRXXETWUPx2FPZi5+yB7E6T4VrzeOIY6GNpu91pwrr9ahwqk2J&#10;s4Mq6I6Nw4IfasjPvDoyBifOBxFTx/FxnOJ2+xJyoeV9AokFPCGipYBWgGeDMcgAnnv+BTkZIcB3&#10;PaiBx3jynp2lgRuaB6TXnew04eUu3gv8+eeXeOZZDbz9tgY++FADX391Bzat+3DC36upzgJQKiWN&#10;F+v5iakI8XkiOjDUk4fQ0+tgu/EXBJ7dB61fP4Umva7hys9hsebfcNr0JWr89Lg5QWVCqe6to+o1&#10;QN1RBVVHBYFioejgei6jnQB3UtVHi7Fm9R947eWX8fu3b2Dhd89h49pFUA0VoLEsGLkZAZjz6Sv4&#10;8fUX8eGLL2LOe/9CT1Myqgrc0NedLjXPffXGS5j38Rt45YEpCA80oyKxUHTFQ00I1R3Cv8ZisC4K&#10;eeaGOLd4IX796kOEhbvAzd8cm+f8iFwTI/QURvKw5kLVncqglHQl8v0JDAFzrIB3mPBaE15D6do1&#10;ccn7f8PriXr48XAJeIMn4A2ihRAeOJwQR6JdHY02dRTno/i6gFf43TC+RyhvJnwtjsFg+gz63JnQ&#10;nXo3rs+YBdc7n4XVtJdxXuNJbHn2YYS6ijFfcgfgZPfFOOFp58EeHGmm6ohB60Cy2Q2U6WyBUpHD&#10;A5COtsCL6LW/gF6X6+hzOEP11UKP0Tb0e29Gb40RwjqjcbazAhvKxjEvUY0NWSocqxnDlU4mbL0q&#10;nCXMJ1rU0BxQQY+Kq8tvoc8PO60Yw+luFQxH1LAk7DeHVThQz/c6OsLV7wx9ejTKKrJRUJyAkqpk&#10;TlOx7+BmrF6/GLv2bsAB1gyHDm7Fnt2bYGCshcgof9haX4OzszFi44Kgc/McLl/aj2vXj0Hz/AFc&#10;vrAHRjr7ER7qgqgQD8REWTK5Y0Q7IC7RDokJLgzmJ4leSEqwQ2qyC6e2CL25FwbLfoX27G9h/tsP&#10;OPDmizj85b9gtvZ5OG79AJ35rKZ7awkvVVvA210HdTfnu6oJgYD4Nng7CK+6AetWL8Y999yND954&#10;Ar989Tg2rFlIMalEQ1UUCvMiaBceZaGcjsemTMG/n3wInc1pqKsIYOJajN+ZwD3BAjz77WfwxmMa&#10;8PPQ5ZlkIelLgbKXEPalQT2UjqGuZJTRb+su+QOf/Os5xAQZIS/dAzsXLEBPeCgUhVTpIfryvgxG&#10;Gn9DKr9zCkMGWWN0vJ/wWhJeI6quaOe1vK21QbYNlVTdegQQxFtNZAJQ0VnRQv8r1LeD8LYTXjEv&#10;wBWq3CFglxK6dHhe3AwT/lDDaTMkeHVn3gvXmc/CdOpzuD7lCWjOegENOSUSsKLnbWyizXd8XIWh&#10;4V5O+wivCn19/WikfRhSdPF12WaIarbdxgCjdkcJ7HX0nzmMtpPbMF5oz+TOCVUeZ1FeGQ93br6+&#10;bBTzC8exkLXl1hYlTohxvbX0vWUq7K1RQatXCUv6XVfu11YAS797kwmc4Sin/aM43wUciiuHlacZ&#10;wjPN4BtsjrAYNzi7XURwhCPOEMDjp7Zg/76V0NbZgYu6W7By42zsP7IS8YmBcHGzhIXFDaSlJcBA&#10;5ywO7v8VGzd8hivn1+HYvt9xdN8fCA20RF11GRIjnVgjhaO+qQKJca7oaK9FYX4iMtMC0dNTi7go&#10;W7Sz2i/ma5FXdyNg5yJYfPAKzL56FRab5sJ8wwdw3/slRhqyWX21E1yhvDWEV0BbQQhoIRi34OVB&#10;aRd+uheb1y7HHTOm4d67ZuDz9x7DqiU/SUlpfXUsysvj8RZhe/6+WXh61gy8/tg9aKhLQlNNJIZH&#10;qrB+0Vy8fu8M/Pzei3j1Pg1Ym5ziPik+o7lQD2dDPUYg1XkYHEhDgyPZu3ARu/+Yi4xAfX58HOwu&#10;a2IoLgbtGYGsBejN+zIZ6fxa6Sx0GQzC35Mi4O1FjtKUqqsz4XnlhG2yqUwMzKmi6tYxmkWLg7hv&#10;gmhxILwiGWsTqkt17QQ/jCF5XwLdpApBsSocaZzmsWi4HFwNk6n3wGT6PYR3FoxoHZzvehJm056E&#10;wZQnoXPnC0gzFsjQ3xLYvsFeDI0NY5jzAlFxiZA0nQjR/iBshWhGE399vd1o0D0Gxapl6F+2EaO+&#10;5ugIvIZm0ysYvH4ag3Z26O5phS36sJLA/kxQl9Qp8Vcr1ZQ18EH63h3lSuytV8OI9sGN+7Wih7Uc&#10;VcOgjwmegpaCYGtzeqWPYOfwN0VdQHaZu/h0ZtnpUFDVrukchKH9emhafQyr2Ldw2eVD/Dj3eVy/&#10;/pv0PctLUhDCqlH8+bjYYv36z/ARLcOpYwtoGd7Cji1fo6qE2Tj/GqvT0dfTIs03VInhQ+SusxkN&#10;1VQi/uXliME6PayqWfdZnUOaxRkEnN2AQM318Di5HKZr34Hn4bkoCeGvbqEwDNT/A14VLYKaSqvu&#10;qKT3JcytTA47qglWG2xsDbFl0zps27IRR/ZupGc/QXjLUVsSTAEpxpx5X2PDBiaG1y/D4Pp59HQW&#10;oLY8BP19OYiN9oCTvQlCfB3g52qB8oJoqEZKoRoUiptMdSKMw5kEPQvFTuZQONnKz8UoTYSqIhGo&#10;z0Sdiw3qY735XZhbDOQx6P/7s6DuI/wSzKnQGB7vRCaVN4m2QfjddFoHMbZBjGsoliyDF6oleAOY&#10;gAUTTpGETfrZSCptFBU2hvCK2zAJ2yAuVQ9GvMqf2huAcIKcRHjdti2CscZ0mMy4G3rT7obpzPvg&#10;MutRmE19FMYznoO+xtPwfncFKtOLUdHSS3gH0d3fJ90iXzShidaG/hExHcMw59u7eqQR/SLGxKAe&#10;0hx4YAeiXnkGBe/NRfv3v6Lj4lqU22iiUXMn+t1uot/PGMkp5jg11IWNdeP4s5YWolGNXa1qaUjk&#10;2b5xnO9V43q3GsLrmg8RWiqvWb8Kxr1jMB9Uw3hYjWu0uTotLXCI10NmgTa/SyDSi27AMWE2rnh+&#10;DLPkD3A5+mmcj3oBZ4KeglfpK3BJfwvF9XpIzzuL+Ix16O6LRVbuVRw49h0++fBeHD7wK/7a8G/G&#10;Z0gXo8T411CVhc42eZRVUS59onoEHa11KMkRvW60TzF+6O5oRG9XK6tcexRGusOa8N9Y+gq0FjwJ&#10;rbnT4XNqLjx2/4LqoIv0Yp1UL2EbaBkEvB1l9LyEVwKX8wRc1VqBscFqJs3Ca4sQY2j7Wcu1UikL&#10;UJDhhHFauBMntsPOmV5a+uth7VdJSL1RXxUIJT2zSlXHfVDN1VVMPIsw3MmqXpGKcQWnAuKxTIyr&#10;6KHT/aFIDsRoQQxGyhIxWp2GUcLbEOONTuF5x+mVB0WTHuEdzOJXYSEmxOjPhMbgeCvSmbDFw3wi&#10;YbMlvGI4pC3hFW28XqiR4A1EozqIwE62Msj+VliFbqptB+HtEMtEtpzgBqsDaC6CiHgE950Cd8Jr&#10;pDEVFjPuo/e9F5YzHyC8D8LqDsI78zmYzngFbhpfIHiDJmqb2jAqWhuofkNMoLoUQ+jsVaC5owhd&#10;/Z2EV42+gWEohoQyK6VBPI2NzXAxMkVlfBg6CsrQ4R+GRsPT6Hc6hdZD89DjyoRu90qMXt0H344o&#10;HO5SYE2TGqupwDs6VDjN/ZwbGYcx/a7p8DhsOe9A32s2Sg/MgmHDz3BRK+FEzTfltteHAKOCDOTU&#10;6KJ31AMBqWtwwH4a1pk9gNmXn8IOpwexz+MJbHR4C2vtnsN+/0dwKfRhHLJ/EFrBj8E793WYxT4O&#10;3egncNLqExiEfQb90Odw3vhFJKdr8aSPoqwwAO2iFYB/xYRXOd5DhWtBUdYEvFEBaG2sgaKvG2lJ&#10;oWgoK4H3sd9gtPRxXP11OvSWPgT/o2+j3OBjKIO/YHWbBdUAfU9XPRMzkawJeAluGwFuoTI2yS0Q&#10;IwrR/FeOwcFC9PfnoLcnHT3tCehtj0N3axQGewtx9co+1jL7qcZFtHCJfE8Sk8ck9LZEU+Uj0d8W&#10;jqGOGAwzSRvpSsA4XxPwqgYzCS6rflUOz1sRjzYhpwlVMotSqmktWJePKZugHqddGKXiDuXfgneI&#10;4A5MBJc1RsZakauyoTYK6yAueRfw2tI2uKCEtkHAK4ELfwaVV3QNS0maDGyrMpywhqCSdqJbnYg+&#10;VRzqldGIVRFcAhxJ2FO4d/sNP1N5p8Jm2r20DvfC5o6H4XjXXbC9Q1iHF2B+x+vwe3ARugrbpZGb&#10;QwRETBW0Df2EVTE8jNrWWlS1dqBjQFwPcetPeGMl1fc//0YJevOBXVD8sQTdVzdjcNd6jF3chNF0&#10;G1SP9uD6IPAza8k/GpXYP6jEPtqC421juNqmgn7POOxYgBx4WI24L8OJ0GeY8tPN+ZmO/B7xhZ4o&#10;qndEfqMz4ipPYLf9J5h35UUcD3waa60fw0qbF7HZ6VVsd30OB72ewxHfFwn2K1is/ShWWz6B3V4P&#10;QjP2UZwMfwJnop+HdszDCCv4GS21nsjJMqCyVvATgYr8OCpeBwb6e1CeK8NbkJuC5voKyVKlJoag&#10;PvESAk/Ngf2OT2Cz+XFEHn0GRdqz0GD8JKvmxzGa+z2UXVZQMXlDRwPVltC20ve2UompuOrGQqjr&#10;CcuIyD24TPmSOkmU9JtjaVAphXURr3XBjonxFe0NnK/ka6zGJSvApGoohWDR9og26n4xTWCBodoO&#10;E9xRetYxVv0qVv1q7p+hAguN2CftgUrNpE5VTotBb6wk2MLvDhcw+B0mQ3zOEEHmvMbQaBvhtUWK&#10;WtzmyVqCN0ctbIPwux70u76opfKKMQ0CXNG6INRWPJ2nkN43UxWMSNqEPKpxLw3CEAFuRiLSuW0S&#10;1xep42gpcuG+/U+YaMyCJT2vybR7YD/tAdhNfwh2M56nChPeWW/Cc/ovSDlqjuquLrT3KDBOezAw&#10;OoYBgqwYHsEYT1J1Uztau3sxQlUcF36XEAmQh7ldfUM9E5lOqVND/Ak3XHHuGkofeBvdqzdicNN6&#10;DH/0FZR+F3jy3JgA5UKPSdgfzcACWoitXSoc7lPjOMXpEgHWbB7FhdZxWooR6NJfm4wOQKedfpAF&#10;xY3KbMeCZVRZAJ+Ua4jKOoySZjdcCfoBG62exnJCu8j0JSyj6r6/9yF8f/gxnI9+Evu8nsIq45ex&#10;3uIp/Gn8FF7f8iC+OfMklhg/gBUWD+Gk7/O44P0KbIIWobbWmJ5WdEaIGzhGYWigTbopR0lmuLSu&#10;rLiAiV0+xqmQrelrMZr5BrL1XoPDRlqnqw+hVOtu5F++DzXGj2Eo5F6MJT4GZeaHGKs5RW8bRdVt&#10;lOEVyttGhW8qhKouj7BRgUXHiJrgqAjSONVylKo9TiVUsxqnSvr63cR5rWWcJ4QjmVRUQjlEeCVw&#10;6VsFvEOMkVS+nx5dRehU3EbJbcU+1fTXKiaIylyuFzCLG8/k8dzxM5QsNGr68rEy7pvLIwW3YpjL&#10;BFfMawwS3hyVHeG1pkLaSLYhV+004XfFIHQxpsGb8FJtJXBj0MWoYTIWqw6ksgYS40CqtYA3GSOM&#10;HgLcIrU8JNINZTDBKobjX8sJ7x2woOqaUX3dZj0CmymPwnHWS7CY9RzhfQc+U+Yg5L2/UFVRT9ug&#10;oscaQI9CIXUXD47RQhAaAaqAUkFYu2kbxDiIYdHa0N2N1tZWJgH99MDy+vGxUeTqWqJw/TE0HDuB&#10;Ad2LGD20G0OeFzBSpI3RKvP/D2t/AVbV9r7v4khjd/dWt7rdbnPb3d3d3d3d3YoiKlKiKCAl3SAh&#10;ioAodqFId8da93nnYu/PN87vXNf/f50zvV5nrmCuez7jecccY0yKSwJ5kfmBg2Lt5qTBVvG5Z0Vx&#10;LxVJcpYHp8T2bUosZWxcFmfexPExNIi0X4WkpuTzRb7PU/lCTlHO+Dy7wJevHmw27s34U7UYfrIp&#10;TSc2pcvq5oy42JhRh+oxcH99+h+sxdSbTRh7ozZTrjei39YGLLLowKgrjZgkMC836c5e+3qccPod&#10;78CJfP1ScUNDsQo52UkUFRYQF+En50E8f4o1uZ9XUPR6CKUhtYSNHuS6d+D1mQ68OWrA6+P1SDOv&#10;T7a1ocDbkPKIDpQFNYSo31C/n4oq5Yr4XQEi9ZvAK+qngTeO8jxFDQVcgakC3miBV1RPCaWmgA/4&#10;+d5i75GpsiyAyX5VqUCoKLAotLokQkpCUUfl9WoFTFFstayLxClKrlLL58hFoFZsQ6m8Z1mcZr2s&#10;PLbCSogCq5WqNYFYLe+rLpHvqESxlAzFsv+f0MovSuJl+V1NB8wQldJ72FKU9z6f1Q6aBuVKnzSl&#10;N4TSJPK9SqkWC5HTFsIvlS+hYg0UgP1l/3PF+6oiKVBFkKPYB3UIuYoSi54XKE3b5wzhtmIbBN67&#10;2tV5pFcXM1FgayPxgnoNuK77F846o3CoNZmfsQlSFKpIT0/jzbs3osI5Gt+bW5gniVyOJG0CrICj&#10;hAJ5hgCueOT/Pim1EEVybPKbTxQXF4mfEvvxPJKiOzcoOLqJzCu7yHI8SHGU+MtnR/ieZs9ldT5b&#10;U9XMe1vKok8qNn8p5kJmFhelqB4c85Pr7yXzf/2TMg9RjCShWlUqSlNC5JcvPAg/QGDMca45bKbP&#10;unoM3dOUkbsbMWR1Bxbe7sjQEw0Yd6I9s0x/Y8TZtvTc14zf1zZg1tlmzDX+jWFHmjH6yO/MO9mC&#10;jdb1OOb2G3cCGvIsfouAkMKPD9HkZEouIKVQzDM3Sj6uElirUfa2BeVvB6GOaEp5QH2KfZuS8qAN&#10;v24LtHZ1yLUzJM9Om1yH+qTZi3Xw6Uh5UEuKApqJ6PVD9WWPqK9AlygK/1MA+SZg5Sk3xqXIVlWE&#10;UrWlKKBKUd9iUVeBN/KZNRv3jpRlpWRQoBTA1aKImlBgFKiV2+caRZX3VQuIsq5Sy4Uic7XYBA2o&#10;Ai5lArB8jkoSOJVKUXzluK/yG8rrywV6xf9K4qZWolQBWo4pe4dWbslPwlV3JM26jrfajDCxDLGq&#10;h3xUP9b0iFAGDolUPRao7QlQKzcr/MlXPyNFHSi2wINgtRex4ncTxR7kqcNln6K8IRqA82S5QIxI&#10;gfxxVtOGYqZloPG8ZpWq8lC3jlgIfSyqNmG/Xn0u6//FY63+BE7cohlTJzkzj9T0TD58jiYhKY1M&#10;Kd6VEQYLiwp4//0nKaK6/1aZKb0v8kuKSM3JIEdUOr+kmMKSAo1K/zv9u5xi7cjPHTvJdLhIxoEl&#10;5K9dSMHF+RQ/XcW30OvEx0ezLQdGyHkb/7KM6bFJzI9/wx8urpiESTH4Jpl8l2gKg+IpzZXPyCvm&#10;p/jws+6HcY09ykPfEyw+05Pld1oz/GJLhp1oxGrLZnRf0oTRB1ozdH8r2k1vx6B9bRi05TcG727G&#10;X1tri41oRucp1flrfj2mnW7BgtstOOVXkyu+zbjm2pXQqF2UKO0OZPr89ABl/lqow2pS/rKulLr1&#10;UIc3Qh1UhVw5Ps22A5k2rci0qkH+o5oUORqS46BDsVd1in3qkWxVl193q5Bp15Sy8Hbkvd5AyXcp&#10;qr8LUHEvKUsXSJQ2FRrgZLv4T1W5gCXKqFKKeSmT3751Yf2uobKs+GI5XnOsAuY3DaAqVYIsKwoq&#10;4Gr2K+8nHleBUtmuWRfQVfI6JRQlVqrFBHrFR6tV4sNV4qcFZrk6xUpU2Ay1SvYrUf4BrbTiL/iX&#10;3xJjcB138b1KD+JXyijo6oohTZ+JAjurHvFYbYeHLCsj3+SrI0kXQL9JAqf0X0uXbUUCb75syxNo&#10;FXhzZV4oMJeIoUjODeZuvy5YalXF4h947Y0acEffCNOqjTgjSZuJgcBbqR+uvVbx4X0yiQLrt1+J&#10;fPz+g08/U8UW5FIsNqBUfGaKqLAyqEW6gJxfnCNeWCxFeSlfkn7wOeUbPzJ+UlgqYIkfVuyDMmlu&#10;eIiHLswuJClKSodYT3JNb1Jy9Ay5ZtvJ991CodNhym5eJDb9F+fENh9MgR3vy5j8ooweDvH0unyF&#10;NxFvyF96k9zNVmTGxFP45r2oPpjHxuMUeoe4j1YER5ix/kIfeu42FK8rtuFYe6ad70yPJXX4Y2gL&#10;us5owrCdTZhx9ndGb+5Mtb716LdNtm1tRo/59Rm2qyWzbrZi0c1GbL/XhLUC28EnjQh8tZqComwS&#10;gzdT6q6DOqqNRFPUz6uhCq0FfjrkODcSxW1MsUtdKSFqoPIzpNxXW/bVlPXapD/Q4suNOnw2acsn&#10;42bkOP4ppX0/it7cEZEUxQsNR/VTgVe8sEY9FVjERghcKgFUCQWub9/92bJviOQdCsyKkiqJ5XeZ&#10;f5VjFGhFsQVszUWguRCU96pon6FWK++tAPzv/L3m/SuSOEXJFXAV5ZVsWqluE1DVEppkTkKtks+S&#10;7VqJxe/xLLOQtOy2wHtbki8zsRDW4lQf8VWQjhKAnURxndUP8FQp45D5iG14KpZAlFVUOE/AzVVC&#10;lFiBt0AdSo7syxfvW6pWWkW95FuCO7fbNuFBpWpY6VbHQrsW9nq1uK5fnXOVK3NWpxa2VfthZ9iD&#10;h9pDeDxrD4H2fkQ9fy9AZvIrO5e0DLEAWfmkSoafKX40OSeftyk/eJfgR54kUkoyp9zQSM/N4Gdq&#10;IkViJzSTktBJKLURmeKL8woq2iAok6LaRenJ5HpfJi9wL2XvrCmRIjnT7BRJSuuuc7vloonlmEA8&#10;OqKMhhfPsPT8fsr9XpJr4cevh66Uv37Fl9RnhOfFE/rZGf/Yk7x4ZUP7vs2o3deIztPb0HJQE/pv&#10;bMaow78zfMOf9N7QgiGHfmOKcTuxEq1YdqY78y90YL0o5jBR5r8XNGDLwwastW7IeLEbc41bstC0&#10;FWtuGfIu0Zec8IsUuTRE/b0/6k/9pVTtR/lTWffVJce9FeX+VVFF1BBv2wqe1xZLUR+Vb0OyBdwP&#10;l434eLkGry/VI/pUK35IkljsKZC/ltInNhjVUyn+vwmoCoj/qF9FMa9AU6GISsKWnhHL9oMDKSxW&#10;2jQnCHyKon6WuVJr8C+4opgCrqLUFVEBrErgU2lgV2BVtlVsV6slgdR0cVfmPyREvTXfQUJ5f5HK&#10;/6xLaP0q/oRz+W3suIk1JtyVeMwtScIseS3gxos18BDr4CoAh6uUmxQBGi+bLxqdI4BWRPg/liFc&#10;LMIzATpM9oeLGivDe0Tz6aMzt1o1x07AvadTA0vtytjp1eaanhHn9OpwUvyvceUO3DDshoPOMKy0&#10;enFZuyuOO66IspZTIJRlCZ1JorYFoqQ5hRXJWpqSyInXTcsrJL9UbIRawbFi+pzwk2zxworyKt2J&#10;ygTgzOxsSksU9S4XH5wtUaABOMn3Ad9vzyHr/mYyXc+RsHkO39p3pnB8F0rvbiIrMRj3L9GsinJn&#10;jMUZRm1ayfZ9OzG7dp3waHvs4vfxTBIU0w8xOITdIuy9OXNXTqV5z6Z0H9uKtv0b02VuM3ovacOQ&#10;je3pOLk5jUbVo/3Cuky72IlVAu2sW7+xUnzp2D2NaTuqMcN3iXUw7cS8q635a3ltxp9ryRabuoR+&#10;3Uuqzywp+mtJdr9U/OooeNtcVLOqJPeNyQ//DdXHTpR/6yRg14M4Q9ShDclzrMyXm3UIl0Qu5mQ9&#10;wvY0J/JIQ95eqkSSpR65Xm1J9tqEKkR87RdFLRMFGMUGfBUBEPWT7L8iZF1kLS//PRt39RVRCZR1&#10;BbSKqq8KO6DYAGVeYQMq3keBU7kIlBsYCrhK++QU+RxlWYFTGZshSUJ5L6UdS5qEsv5dPlO5UaO8&#10;xz/L/4RWSv4HHpSZYKI25gbXBF1jHgrCAVgJvMpo517ieb15LsnaD43KKoqrQPpcA2muRJ6SlIkP&#10;LhA7ocCrqK4Cb4FGeV/xJuY+9xo3xF6U1kanNlaVjHikXxMT3cqc1G/APsOG7KncmDsGPbDTGYKd&#10;wRCs9QeRLsqbKXQl5ZTzM6eQD+np5AuseYXFpBcUCcgVw8PlCbipuQkUlskJFydcJP436k0MHz7J&#10;yZRjlEmpqVCSO+WGhtJqraRU7EaZMkYt/Ip/TZzpfr4sHEPG4qkkj5hEzuApFI4dQ974keRsHIz6&#10;8Qn83sUwITyevg4mjLI/x3wHc+a77GdX7AHMf4ZxJkUtCdl9Hj0/gaPPdYbN/5u/p9Rl5Lq24n3b&#10;0mtxSwasakHnUTUYOKoH9Xs0pOmg2mIZWjHoWBP+3luDOTdEbY81YsyRtmI3OrDBthUdp9bh73Ut&#10;WWqq1AO35KdnY/GsTSgvXCXwDhMOelD6awB5H4ZQ+nMEZcnDUf0aKMrcThJMUWC/qqTY6BFzvhpB&#10;e/VxW1MPt+UNiD5ejfgLeny7VYcEm6akBcwQ2xAh8IsSSmquUT6JClgUiP8JsRQqUcdtB8aISHgo&#10;Z1AD5H8U+h+7UQGwciEo2/5VV6Wl3A8SE0KJfWYvy6LwGjAr4FVazanVIjqaAUcEbvkcRdmVUMD+&#10;d1kJLdciK66Vm4ruXhZsFYCNRXktJBGreBigMtbYN/Gzv9T+ZEjka2oPnksooCohywJuiUBbrNmu&#10;WIogCQVwpUj5RJTHRR7U1MVBVNbcoBb3DOoKoHW4qWPAfoPKLDOsIwDXxcqgJ9aVeuOo1x/nlnMo&#10;yC0RMMvIFpVNFhVNzMkhIStLLEOu2Ic80iVKBUQl8kszZLuofXk2admpJGUmEB3zUjOwya9fvygU&#10;u6Bk6sXiJgpLZS4Wo6C0lGyxId+fxZB66yrZ9w7zblAf0gfM5ceYaSR1H8yPrkOIbticlAGtyLE/&#10;zp1YD7a/dWLWC29mPnvCohhH1sf7sCggln0p5ax9k8YVj/14PjfGNdSa3Vfm0HZ6VVrNr8Xwde3p&#10;Pbs5TTrXYeCEbvSY0oY2k0VZFzRm6qGOzDnZhdnXmzPRpB19jzVn/JFmrFPqiwX8YTvrM+dCPVbe&#10;aUu6d2cKfLpSnr1IVLIPpd8Hk/l8oHjXP8TGNBNoW4klbEZJZHWKAjqS56zLJ1NDIk/Vw39zFcwn&#10;V8N+Tm3enDbi3eW6RJ+oyUeTWiQ6/UVewDXU7xWlS5dQYFL6FyqwKA12FMsg6qeJDNbtnsyLeCfJ&#10;JaSoFwAVG6DYAY3n1UQFzBVtkv993Q9KSr4Q6HED08MLSP6i1F5kSKRISfiNrKxXIirp8n4Z8j4K&#10;yEqSqnyHiqiwFRWhdY2j3FRfFqNwQwA2xhQzHMVABImRiJEl5eHVP8REJAq4aaoAUdlnFP4Db65K&#10;QjxugTpM4I2UiJLt4eQI7DlKTYNK+WIf8b65hwcGlbAXYK20ldvC9bGtXJfbOlXYoVeNOWInLlVu&#10;hplBdyz0/xZ7MQC7amN57x7N93y5POLe8ywqhjcfv/Lm8zcS0jPE9+aTlJVMniiqSuBVRuBJzE4X&#10;/6uMcyWJmliFUgE/T7Z//PSJjKxcMvPELxeWiBUpFYBVmvYSRcUl5KRnk//5M0XfInlx+Sxvu48i&#10;aeUWksaMJX/8fH6tW03Grbn8XN6ZnJ3rSHZ3wuzDZyZ8fMeiuCh2Jf5idlQK82IzWZSo5qCXGWed&#10;NnHX+xQxX1wwsdvP37ME1iWiwhs6MGBuJ2ZsGMCYtW0ZuLY1vXc3Y8DOTkw41owVFs2ZfKkJgw+2&#10;YeT+tgxdW48uc5qy+GwrRu9uwspbQ8n26U1hSAfKvnYWpaxPcVBTCjyrQYgeZWG1xe/qCdy6ZNtr&#10;kWChzVdzfT6ZVCbyhB6B2w15OEcX6ynVeC0wx51vQsQxLb6b1uf7g/rkPZ8jyqv41X/HCFPUTwFI&#10;AVgp0hX1UyDMwsXLFDen67x4cZ+cgjQRBAVSsQAaJf03KqBVlhE1r2j/nEnUs4c4W+/ndZClrKt4&#10;/+UNX76/I/mXH6mpbyguUVoNVgzzJMXL/yFS0LqtvsFt9XVJ125yh+uCrqUkbzZiGx4prXDFdisj&#10;4nhrurAr8GrsgMYaKM+GCJLwFb8bKqr7r/JGyLZgTVVZvtK7Vky7w6E1ONSojl3VhuJ5JTkzqIeN&#10;fi2sDRqzU78Oc/Rqct2gmXjeTtzR7STK3JsnumIdmk3DcvM5nj99xY/0LBISU8jKL5L3VZEnCpoh&#10;4GWXlIoVqOg+lC+2IEephcjK0dTtlpYUy+crDdvFdiSnkyzvkZycQF5RkSah0/STk9f9OylLhZnZ&#10;8sNLUvo1mA/LJ5I2cylJE6fyc1kPfmydSroArZojNuKNJ1ezfrLq8y+WirjM+1rG1MgfLM1QY/r9&#10;G6+/Sq7w8TJXvVZw/8UFFh1eyJR9HZhxrB3tJjRg0PTWbDDvwNgdLZlzrgNDlnZh2JbO9BGv23Vu&#10;HVZebc+YbbK+ogUTDjZno1ULFl1pzr57HSjxaUOGQ0fKwqtT6qJHiXtDSgRelbchZa4NKXDQ44dZ&#10;dd4aNyT2Yi2Btjrhh2sSelAf/+06OC/VwWRUZY0KR5+swcfr1Xl1tpZ44tqk+3ai7Ie14KSIgjLQ&#10;naifSmn4rgCsKJ6igEl8+vSUmDgPfnx9zqtbxrw3c+B9Siiq0teyX1FIBXRlnizvoYw3JuVxoCt7&#10;dqxj3/bVmN3eRmjoRQKd9hP/2pfYSGOy0p/Kb1VMUVEmBYXKKEFKKBdPqvw4/4Z8F02komUpWmsp&#10;umsu+FoJwFaiugq8fuJ8lafyKM9AeycA/1QrbXb9RHWDBNBQuX5CRdiVqKgay9cocKimbjdb1pWb&#10;FDmEUEQsDvOn4KRXCzujeqKsNSRZq8N93ZqixL+zXbsWs5W2Dka/YVn5N47o1+N6lU64VxmKvVZ/&#10;7ugN5KXfG36WoWnroNQVZEmillxQTEJ2Pj9zJVkTCDV1C2oV+WIHvv5MIyXhOwU5qZSIQqsE7gKl&#10;EY/YBKWxj9IzQ7mp8fLlS42l+N8DnaTb3qf00Q4SDswmvf8okg9uJvHOGnLj7xE3awo/m/4hEPcn&#10;xe42bqkv2Z6uYmY8jA5LZ1x0Gst/qLjz8gZXfKdzxHslZ55sY+X2HmwRWDfb/kbfmU3pPbot03a3&#10;Z8iKdoxc25I/h/5O5zktmbH3Nyas6sjwNaK04pUXXmsi0HZm4oH2TDkrJZdfH8o8/+L79TpkOtXh&#10;x536JNxuQOJtWb5ZlcRbNfhh0oRXZ2oSdrQ2Qft18NuhhedGbXy36OK/rRIOS6tiMVls2vwaRByq&#10;yrtLNXl1Wp8vpo1JMK8uF+YEEQTFNihnVektopz1iqJdUb3SkgTiP0XL76Dskws+7CXZnlJCZ9hT&#10;UhglWyqK94qkSyn+FRVN4f3753i4OeHyyJo7p5YQ9vQSjuaLcbdcza8fQfLeymcIspJYR78M4ceP&#10;WCkZFfiV16dpgP0f8N4TdK3F45oLxBYCr4WA6ySqG4S9aKgzL3HnNUprMh/5+ornlcRM9ijwZstR&#10;2QRqIl/UNl/UNlPmGSp/sd2K743gR3YA1h1b46YortIYR7uGxj7Y6lXncZW2rNM1YLvYCGvDNtzX&#10;/43jRo24Ve0vXLVH41ZrNK5DpvHm2Ud8474R8iKOb2nie3Pz+ZyVR/S3DFLyisQ6KLUPhRQIhCUi&#10;n19+pBAhiUdOWgo5GRnio7IEXLEQJaLUpcqt5lLNDY5M8dHZcqKUwf6U/nL58h7xnoHE9BpIxoLe&#10;lD+7RpHFJdLXif+9sFJ85S3iNi3j5/G7/Fy5mNwlkyh2MsO/4Bcr08sY+kbFuKc/mSfqO/axPxed&#10;txD83hQrj0Psv9WR1cZNmLC7IcNm/c74FV0Zt64jPWY1ZvPFYQxZ3pwx+9uz6cJkRs9tw5A5HRi1&#10;pB1jdzeiy/xG/DGtCYM218c9UBIxr9+JO2bE21OGvDnbiJhj9Yk/XYs3p/SJO12Z2NMNCTtYFb/t&#10;Wrhv1MVjgwF+m4wI3laLwG1GOK+qjue6Ojy5vAifq9N5e0af91ca8OJUA77frku2az0Kv53nxcsY&#10;XIJCCIoMIzgqlIRUxfMWE/8uiISkr9g/cuDE2TN8/fqEjB83yUhxlf1KNyWl2kwBOFWjuhUhwImc&#10;aSSo5DvRzvt4HmFM9Btznj8/SUGRYiuESYmnwRZsWzqY2SNH8tTPXbO9wm4ooTTTVD4jGS0bwfYe&#10;dwVhBV4l7mngDRbPGyEAR2HLG9miNIPMEEgVz6skbRVVZOJtZZsSeQJtrqhtqjqQr+KPv8o8W9B/&#10;G/sY29qNcdavLb63NjaVBF6dajyuXAuHyk3ZrKPLJYPWWBm147ZuC0wNWmFTrQV2hn1xbzgCuwnT&#10;cD9qykO7ABy9A3ga+4qvmTkkiz14myxp4adUvmVkapK4LIGySGzAB7EXH5JSBWrxvfJnKtVlSlKn&#10;JH9pBSkUlBVqtisAK1EsSq70xnjqH8KZDn+TsHEleY4HSLk/hS8Hh1Ny5willy+QsGQBGZuWkGBy&#10;mJQoc5KOLSNz3CRyYuVHlvcZnVnOiNgcFr7PZtHrAnZ7SXnmuYmPiX7cuHuRXjM70WdBM4Ysasuo&#10;Ha0lIWtCv0XNGbGkA72nN2P06jYsO/snI1a2Z/zKHvw9SRK6AY2o39+QQetrMPNYC/w8h1Fmr0vs&#10;bi2i9zbll0173p2vxocLBrw/rytRh/jzLXl2uDZ+27Tw3mKI7/ZqBO+vRtjhGjw9oIP3xmqyrRIF&#10;yVZywSbx8lIHYk/q8NVUrMbVOnw1a0huyJ88Pr2TG1aO3DVZgsVjc06Z2OEaGEpKunI7WE1AQBC3&#10;bp/lpUcvvn8yx9FdLGWBApiSaEmyp1gMiQp4FQVW+uFJYv3VBw+z+QT5H+f9Wyti48348OWuvCZP&#10;A29pyXMo2sfrVxEcvXqfm7ZuOHj7E/DiGfFfP5KR+1NymqQKeG0EXhuxDZYytxJ87dXWuMoWHx4I&#10;nvclFXOStEvpRaEkbAKpgJutVup5lRsSij0Qjyv2QZknilv+KDB/ET+czCv87x/lvpYBTpUlSRPF&#10;tdaugpMkaI6VBWaj2hzQM8TKoIumSeRN7SbcEnhNqzbDrmY/7Kv2xKrfYGybDeXun4uI/fCDnwJt&#10;ZnGZBj7F0ablFfBT4M0ulcRLFFhpPpksidkvScyyFFglYVOsQpmclRzNEPPimUVllYe0JGXkkCj7&#10;/52UO3DPbR+ScXwT+Rbbeb9sEklblpG4cxuvR04iplpLUuf2Idl4LE93TObLwqmkLZxH3vUL5L+P&#10;x17sybSv5YwMy2bpJ+hxNYC/Rw3AI+gaC9csoN/Mdiw41pN6fapQv1sNWk6oR9OhtajfqR7tx9Wn&#10;1ejaLLsstmFtGyYv7c5vf9elw8DGtBhbnUlb/mDLhT9JfTmGfHMtXu7UInRncwojx5HzsAEZd41I&#10;vV2dlFsGJN1uwYcrTXh2tArhR6uKfTDi+Sktnp2oLBCL792sRdS5OpTkKQP2wYcAS41qv71Sm7gr&#10;Tfl8txpf5T3zwqbL3hy+Rz3kQ5ip5tijJrcI9DtDOUqNgHKjJ5/8FCvS4maTnJmm6WOo9KTWJHiq&#10;b5SXfNT0fSsr+yzblQcUvicj+SkejvsID73EU4uNJAfv5Oe3xWLtQuQ3UJNVWEBpnjVleebEvn2G&#10;b6iYWHd3rj5w5dgte07ctMP0zkO0Hgmuj0Rt76sVcE0E4NvYqi14LPC6ynZ3AVhpl/tKlpQHVycJ&#10;0ukCbaYCsAbYilC8b4pEggD8QSJeFSipWiw+tsdw+a0WzkY1xOfWFdtQHWe92gJzXSwMq3FUvwkP&#10;9DpwVqcO1/Sac16SNzPDRrhWHYSlTlvu/NkZ1x4T8W+1gu/fMkkShUwvUZEt3rbwn2SrQLmzJrAq&#10;bX+VppLFcgIyxE4UCuRKY/UcpWpMAP6RlMzzmNd8/PpLc6NDSQKT8/I1NkJJ+ComFSnmxyk+dZic&#10;m7f4MHQScdUbkD5sEnknxAc7HiU5+hbvNy0kccFsso6tJif8DhnxyrhjYJxRwqgvxUyNKaHmrW/U&#10;nb6LLSemYOt+lfEL+4jS1seoQRUGTPxDYP6DFgPr0rhPQwavbs2gWW3oPLI24zY0Yf3FXnTs25wm&#10;PWowZG5nJq/6k6PX5HuEd9F43JAVtQmU12QG9tUkbLnWLcmyakaBjT759/RJvWMoKlyLV+cMiL1g&#10;SMw5BeB6PBVFDtopCZqx2IOkiiK5qLiUcOMpvD5pJMlba2IvNeeDaSMSn3QTgF5pjgkLf0xSygtC&#10;D+wi2O2mWETlcVflpGWlkZqZhPqXAJ35SDzvW/JzI3ByOkVOtpKwv0FdHiMK/I7UpCckf7uNqsCJ&#10;q+aXsLU7z4JN1Th3pxFlRSfkWEW1kVwkkO+fzVBnzZA1xUMrF4NSy6EkjckSKeRmf0XLXhyvnUBq&#10;ozYXcG9q4L0vaqxUlz2RJS9J3IIE3lhB+Z2svRP78FnUNlVsgiYx+2/wKs8E/ibb34rqvpB5COHy&#10;0TG8lCzU88pe7uhU1twidtatLTDXFbWtzCm9ppjrt2W7XjXO67fkZCU9rCo3x0m/D5crNeV2s1Y4&#10;dh7Gs6n7+FVUTpKo55eMbF7Ef+Ld1wS+JiZp2vh+S8kmMbtAVLlY0/5XGd/sS3IG39Oy+Sw24v13&#10;Ue3UdM0NDmVQE6U6TZmKZZ5dLH5XXqPUPkS4e/Pt6GlUxlfJPLeDr4PH82PWMgpv76Xk4XYyn+wi&#10;M9aGrMBTpF7ZTMnrQDLfOZPwRBQ7KIJXmVksyCxh6qciBr2B6tdjGb3tCJbexzG+e4zpa7vRpm9d&#10;es9ry8z1Q/nj7xZ0H9GWIVPEUgxpTe0ahqK8HTnl2I+/h3ekXZff6NC/LkM21uf4ra4U/5pE1vP+&#10;RJ/8Hd/lAuubQRDdAJW7PqXOOqge10blWJeiR3VJuV1fkjh9vppUFlWtT8zZ2mIdxELsqsl72y58&#10;fndU1FN5ZoXoZHQIkYfqEnekBu/PSQJo3YDcJw0p+rSFkoJIkjO8eHN8FdnDlpGfJTZAc/akiC8r&#10;wz/iCafMt5HxdrgItQJhGZtPreXgw/0UZCktwpRbwglkZr0Ub/tOxCWGV599OOS8gcn2f7HGpY+U&#10;kLdEgBQxKcXZ6QEvYl14nRZJbNJnIhO+EPjhLR5xcTiKD38YFYt5aJwC7z2B14p7KnMsBGALsQ7W&#10;Eg6y5Ky2x1c0+K0A+0HiNZ68UXsRLwr8QSzED1WQWIkQgTZUrounGqhfy3q0KoBwgTdQ4A2Tf1EK&#10;8nFOXKmkL363Bh769XCt0gCTSrqc1qnJHf3W7DKowXWdFhzVM+JWlTbYGPTglFYDLBq1wPHPEQS2&#10;WULMs3dShLzGXbxvVOwbKfazxU+mEPXmKyFRb/mQnCknQBRXgFRsRUjUa/xDo3jz9gPRn7/zXiDP&#10;K1L2/Nek/AjpYj2yxI4oP0RWagb5iVmkmRmTZ7WbnIuLybq4i7zXxqJye0jy3sf3Cwv5ZT2fhENL&#10;ST19kIIHd8ietoasqSslHcnjapGKKTnlLPiqZtQH6HonkFWX13AzcBf3npxg5p4etOpXn96TfuPP&#10;UXWZKDah25h6jJzUjoFjW/N71zbsvjqG5bsG02/8XwxY2JRWUypz224Gpd+OkeJ/iIyANST7jyL3&#10;zRDKPw2S5LIlBBii9qsLXs0od2lCto2O2Ak9ft4QRb3akPizYjeOVuLZAT0yo09QWBghPjOf5NQ0&#10;vKOseGU/ToBvwOtz9Ym90p5vD7tQGN6Mojf1yPFuSP7I8ZSeUe6K/c8pJfUXbTf25ZTrMrIFTseY&#10;n/Q970yjc64sMn/BCvNwlkussnnBxvsvWWcTxe6H/iy+78U42wiWOwSw086XVbbP2ObwgkMOoay7&#10;5cQWEw/OOzznmmskV13Due0Rga1nEC4BvjwV/6t1X2WJjYQCrbmEmfxvpbYSc2CDn8D7VFKRLypf&#10;Pqn8BV4votRPeK52l3kA0RKxkpgpvSXi1E+JUYcKqGFECrxhsi9E7EOIBt9Ynvjf0nTAfGzQAF+j&#10;xrhXa8BVvaqc1q+KqWFNzhjUw0SvBbv0DThl1JCrVVpwUrsW92v1wPGPkfgbDMN36SUBMJMfv5L5&#10;npzN95RcScCKRTnLeJfwA0cfHyKi4/iWnK65GZGSnUdmTkVDHGXEs8SMLH6mZEhRl6tpRvmveuSL&#10;8lbU+f6zQaZiVSH5YfdIOL2UTKfzkiDfpSAvkrTnVmSd/pvshzP5Yb6Z7/PGkbZ4EhlLF5Ntb07+&#10;j0gi8rKZkFfO5BQVyxJVjA9Npcf6S7gE3+aC2VEGSsL295y6AnAdpuxqyvSdvzPn9G8cuDeFpXtH&#10;0H1AL2YtG8Hyg93YebcHsw43pOus+hw6M5qCGGPK37uR4H6R9Kf7BNy+qOJ/ozy0KXhXQ62Ee2VK&#10;HKqSYV6XX7f0+HrdgE9XGvHhci3iz9Ui7kwVUuMVCJWqrkLCnvkQ4zdMvEErCkS1kywb8/xYIwL3&#10;1+eTQw+Kr0+jaKwobu+5FL1TWn1VTEqDJ81UVsTw/RdosPE8A27FUXu3Jy0PWLLZ0obgMHv5XYKJ&#10;fP6Zt7+kFEyR3yA9lx/JyaT+mE9ulgN5OXfIyR1JcUm4xooUS+7i7HiV6DsnyC34SvH3d+SGeZMR&#10;4sov73t8cr5JrO0VtKzVkqipbgu2dwVgC9FgK8HVSsB0ErfiwVOVI5FqR57jTIDaE2+B10vtga8A&#10;66P2xV8iBH+eiuI+U4fxUgAOVQUTLMqroBss6AYrjjn0NuZVquCgUw3/yo15YlCfi7qVOW1QhZt6&#10;lTEWeC/pNWSjLJ8SwG8aNeOSeF/r6t1wqTeAp1rDiZl+ii95JXz6kU5abjEff6QKwJKsCXw/JGl7&#10;LwBnlZSSKn73e2omqTn5FJYUS8KgJGUVJzojJ4+Q8Gi+/EgmS5K1d5+/kihqWyQwK77332aUytHJ&#10;QUF83LaCXPuDZPrspyjel8Kwu6RdHkau42ZS9i0l+cg6ss7MJdfLhYKfwZR+fUxEZiJL8sqYnQUL&#10;E1Qs/AlDfLNZb2LC8fvbMXE8xvB53ajToypD1zRk+Or2jDnUhBmHejJ15TDGLerO9BWd2HO1G2uu&#10;/cnKU12Ye6grO061J/GZuRQVrymO8+K7w0HS3LvC8+YV0LpURuVUlRJ7bQofGokHrkvyHR1+mBrw&#10;07QFCSZ1+XipLu9Egd097vI17Qcfnlry3PwwsbeWkmAzgmy7GiTcFetwQ0d8shbxFrVJ2zWO4vpD&#10;KVl7VBK0inMjJ+q/4JXpgI0bRnvsqX35Kx1OetLuvDvH3W+T+O4I78RaIXbvf0/qnBWoC6uhKuuC&#10;qrCGbPD9Zw/ERjjxM8JVkvIP+FjdwWrpPCxXz8N05SyuLZrG+VmTxDao74lFsBaPaybQWmoStKco&#10;T2v34L3KgyCVHZ5qB9FcR9xUT3CX8BCAlW7t7uKKPdRu+Ki8CBEL8VzxuKpQgTwMPyLENijgholn&#10;FjVSyd44Rx40/x0/7Ro4a9flfCUDTotNMBUFNjOozmEdQ7ZUbsRtg1ZY6bXmul4zbkvS5qDfi0id&#10;afgZTeOVXQRxv9KI//CNpPQcsQ2p/BT78OrTN/G9mWQVl2tUtkBVTqL43eSURPJzxHfJiS6QE6hU&#10;jSkA5ygNeyRR+/DlO99+pWqSOuWum6LGyk0LpXv9u/uP+X5qK8mx1/lgLgq8bxo5e/qSb7WMLIsV&#10;/Dg0l8T1c8hz3kn+e08KPjlSlvuQF4lebMrJZWaGmrm/RH2/qZnzWc0kq2BsfWzxiLRk24kZdBpd&#10;gw5DazF4eWsGLmlA9UaV6dyjPmNmdmDa0pbM31mb/qubsO5Eb3bd7sT4Tfp4Pt4Kio9MjuanhwlB&#10;p1qS+liXYmddCu11KbJtSJ61FoX3tci1qSQAa5F6txIpd+uQalmdX1Z/kmgzmJcPzxHxQFG3Xby6&#10;tZugi5txOzSeiHPtib3amPCThgQd0iLibCWShjehSLx/aeKP/xROCrj/Hd6AsGDqLF9C1TMvqLLw&#10;HFrTBnLy3kxev71KVKgrXz99IbGgUIRGqSOqmMpLP1Oa3YuynOqUFw6QN/1v7/9PuZiVnUTC2zdE&#10;XTjK2wv7eH12By9ObODl6c1o+avtRDftxdHaSNwVu/CQl6Kyb1SPCVHfF4W1w0VpkC5KrIFVMFb+&#10;+cqS6K5YiwCB1V8gDRToQ8T9hhAo6hvwTyjwKtYhlGcE8AKr9n/ip1VdlLceZ8RGnNbSw0ynOg/E&#10;867XNeCQQSPs9DpxS68ex3UNOaNTH0e9wUTozCBMaxpebVbhZ+4qhj9RA21SfhGZ4ldT8wtIFwuh&#10;eNd8UdEc8a/pAun3Xyn8Ek/3/XsiScmpJCQliU1QOnOqKflvJz9TTuzPzBwKJPNWbnZEuPrwYpZS&#10;r7ucX5YHeHdYfrxDC0ne0I800ylkfztC+vHF/Jo3g2LL7aQ+u8u3q2slkTvMl2c3sZD3mJKmYtYn&#10;AfedigVS2q6LzeJq8C1Oex/gtMsh7gXvYf6mUTT/qzat/qiNtpyPnv3aMH9PR+bsacS2G20Zs6cW&#10;M9Z0YvmBrsw/WR2PiFWUfgzkpeVJok0PEnJyFIGHtaSoNyTbVenDNpEC135S/HeREqMz2Y/lYvNY&#10;S0noBSk1rpLhf5OvT+7KhXmSKNMd+J9djfPeqVhL8nhzaXdOTqzD9elauK3Tx+tER/H181AtPyQK&#10;WfYfsP4z/bMhKUsZBPwz3i9fUefgK7RmjUR/kQE3nCYT8mIbEZLQOfg48OzLO96lJ5NdmC/2oELB&#10;y6XEVhVqSfKhPM7gf05JqV/xDjCXhC2CXx+jSfN4JN/fhazgJ2Q+dUGrwsMqidkDgdMSN+5r7q4F&#10;qh8JqrJN4FUSNyexDorWesg/bznaVzAPEGCDBM9g+T9EExVW4b/g/Ud5BV0lefMu8Ode2z8I0q6P&#10;s0FdDmnrckZbHyv9uthWbcVcsRFnDJvz2OhPrus3ZLOeNudEiV30BvJUdzLh+jPx1xqDW/eNpIqn&#10;LZQ/v0Qu0DxRzVxRzeySMmLefSc1t1BjA+I/fMHqvgNRrz7w/v13SUyy+PD9hyh2JjlFxfK6Ug3E&#10;ZRL5pWUaj6z01FDWc1PTKfrwleSdZ8jdepCEE9tI376NtJUbSTu0llS3o6Ta3ORzn1Ekd+9DzrQR&#10;ZI0dwefFc/khCZx36nc25Zcx/ztMe1XK7PgSFgrAm58GMPrmcqbcXIL9+5tcujaP/kNr0vKPhrRq&#10;VZ3fOtSj0/iajBLlnbCiFav3tWLd9j9YdaYp641r4eazgtfmx3HeNpuAIxuIvbYXj52t+WA2kASX&#10;82SFPCL36X1yg63JDrKU5M6KnKeOpAVa88HhCs9vHcL35EYc9s3EeuMwTBd04/zUhhweqcvOgZU4&#10;OKE1loe2E3BrpyS9H8hcc4r8+mJN0jM0SXCugPcvtUrDpsTcTLxe+vHibQBP339k4v1PnLK/wgFb&#10;UUhR3bdx5/EVAO19b+MZ6cOrpE+a12SLWChTWZ4f6kRtKbGm8+nbF95/iKewOIuCgiy8XO4SGm7L&#10;IffNBCXYEfvYnuePzIl6KHH/rsCr8hGfKrAKqE6itM5iI1xk2VXiiaiwE3Y8/iecBWo3WfJU+wi8&#10;3gKmkpQFyb/A/wXvU/HCoWIdwmQ5XCB+KseH4lnoi22bTgRUqo29bm32iNKeMzAUeBthqv07s3Wr&#10;c6Zyc+yM2oqdaMRSbS3OGjbhYeW/CTIYQ5jBFIK1RvNuhTGJUv5/zy4nXbnZkJNFpvheyZFkuZBf&#10;GYq6ZsrJLSY1M0NMv1gECeXGRI4co/REzpT1FPG8WcptYfG4/2ndoKjxf5OY9I8JfFmwiYAhowjt&#10;P5IPLTuROm85iYsXkX14FwWmF/kwfgS//uxI9t8D+dGmDxkbt/DN141tKTksS4X5H1TMeVPI3Pew&#10;7HUpO+xMOe18HmvPi9jemcvokVXoMbgd7f9oQvtO1flrYg26T2/ImLmtWbWhLwNX1GPV1QacsWnG&#10;M//NRBvvwmvvMmxXTyfw6GZCjq3CfdcCIi7v5o3NWRJcTckMsiXBR6lBuEaseFrPI3Ow2zoZK/HU&#10;txZ058qcZlye2xKzlX9zb0MvHp+ZwzMvC3IylbtgEBgewIY9W3mwchVJA4YRbnIJr6BH+HjaYu1k&#10;x7sfr3j5KRqfaHdiv0bKKSvD+FkAvR4qPSdkyk0n/0MokeFSYvuY4uBxjce+D/iZlURmfkV97pev&#10;n3lss5q33v15HrgC04t7uXZzJxcsNnPLbT8OZgdwsjlOj71/sfLeaKw2zcRuy1Jc963Dff96tMJ4&#10;JMW9LW5qa+xEbe8LvDYS99U2PNBsU5TXAVfZpyiwi9oZZ5WbeF9v0d6Kf97yz1/+BSj/i4XwkiVP&#10;wdhbgFWsRIgqAK9yPzyKvLBt30lsQy1sdWqyS0ePi+J3rxrV4pB+VWbr6XOisjKG2W9sk+2r9HQ4&#10;LIDfNKxHsOEYnunMJFBrBF9MPfgutH3LKJXELI2EtI+a9r5KNdmvnAx+pL/i488ncqIiKFQlCIxC&#10;ugCpFFSKr1VuYuSLSiu+VmmcrtT5Kr2VNbeMJdtVqUoqIJYpN6uAD7uP8vXkXjJfPyHD7hI/R4pt&#10;mL2C9KXTSb+0m8+X9/J2yVx+df2T3IZtyB2zmJwgf2yyS1iWrmLFdzVL3pezJL6UxaLCI648ZNah&#10;lZyWRPCi6Sl6/F2DoeNbUrdWXdp2qMP0XX8ye0NzxoxqzrypXdh1vBO7L9fhiesY3gRuIs76JKHn&#10;t+C0ZSShJ1fxcN1CHm1YQozxAV5bniAr6D4ZvhZEWhzEYsd0jKf34WzPhlwaWJNbYypjv9gIr+3V&#10;+Bx0DvcIa9J/Kg3KlWZPFVNZWSYOjiYcOb6R0EC5AMRb28nnWZxfgN/lbczee50AVxsCg+/h9cye&#10;2NfuvI24y4Zbq2l5KxKzt09ERD6T/sKPN++EiReOeHje5e1rpX13xfT6/VdMLC7hbrURv3Nr8L2y&#10;lyib0zwJPM/89b3pt6YSZvfGEf3gHDN2TWTx1pF8sz7H+1un+WJ+gW8WV9GyVd3HVvVAVPWhBloz&#10;tSl3MMdSrdT9WgjEVrL/Pg4qW+wlHBX7oHLGW+1JuCR1UZIhvlIHEy/p2luieVP+nK/qOBKlyEnl&#10;K9n8JK00ngRR3Z/lcdj/2Q9vrWpYaVdjS6VKXNWvwX6DKuwTcOfo67K3qiRvhr+xR78mq3S1OaZj&#10;xGW9Onjqj+C5zmyCtEYRu/Y6kgeRIUX/j5Rczd2yQrEAxeJzvycl8vZLFD9SQ/iVGUpWwUeKigvI&#10;zM4lr7BQPHGeRoELSsTbymuUBjmK/1JCUd9yAbdMVahJF0rEG2ckfuHT2Z3kCWw55ntJNFtI6rlN&#10;pE2awI8u/UkZIyDvE7BjwglbPJuoKUN5O7EnSedO8Co1kb0ZuayQ62dBvJr5MUWsjVUz3SuX6SdN&#10;uO16g4e+99i0exV/tG+nGde3Wg19eg2rQe3aWtSvYsjD23v58uYinm4zJSk040fAQSKMNxNpsp3w&#10;U5MJPToc2xUL8N6+hpAT63lndQa/Q4sxX9CPqyNacqJzdc53r4HrjCq82FWJ+KN6vD9TjR8mtfgc&#10;PJf1t7oRE3NViiOlx4JYsLxMvn0Lw+HhCSKDTEh4+Yg38j2T3oUQ7X2Ld+7XuGH1iLdhjsT7mjLn&#10;+DVOWNjx2fMsLg9PoX8hnNkuC9hnMRqnoAO8F5CjXroR8/ACX7++Il9Kw7zkBC4fP4WZ811S31gT&#10;b3KEL5YXePXoAtftV/Ahzp4YKQU+RVjwwdecsDg7Ut5FUvDUm7wIN/IjvSmNforW1bLrXCu5jm2p&#10;KbblZtgJsE7l93Ere0BAuT2hZY5EFj/iXbEXn1XPSBQw0yXy1R/EL34Tw600WM4QpfonVFLsqLJl&#10;WWlBpNQjFqFWnhcrkVOYiW3rTvgIvHfEImzS0eGKJGqbRIGP6RgwX1+PPdWqcbFyS7boVmWD/Jhn&#10;9WpzybAVLjpDidSWpK3SFALqzeCZwws+ZBQKsOWSaOVr2jPkCJDKACVRseGSpP2kpLyUtKx0fqb8&#10;4OPXeD7//MpX5TFYRUXie9PJzs/XNMop/29jPihLOWInkr5/5pv7ZYojD1H0zJich5f5tWYMqYt/&#10;J2fnVPI2LiGxQweyZi0ix+cCZU+vkRd6k+yX1/nutYuoEGPepn7hYlI+k96pmREDc6LKWRRWwIxQ&#10;GH4rhJGrxtBieAf6rRjGwtVT6T/4L0aPGsqaVYswNRF4nnlQUJSJOv81RcrTMJ+fpCjsEL/8j/HB&#10;eiJvzvbHa0MXnqztjdXkv/HbswTHVT0w7q2NcQ8tTHvpYjexNuFbq/P1ghaJ13T4ellLEstqpJk1&#10;IOXpSI7daslTj21kBz+mpCBfM+5Z/Gc/En5EEuMtnj7UguRYO8pLkyjK/0F6YgBBLlYUp0RA1lOm&#10;H7Nkr0MoZemOvI5y5rerr/H65Mzua73ZZTuAuK+P+fHzKfGepwnzuU1iXjJp8tsEPjImPPwxuSnx&#10;vPe8Sap4W0/rI3IuquAffo7yT7EUxkcS4WTGgHWNWWw5UEqe07xwsMTjzkWcTU6j9V4Za6zUi5/F&#10;gWSUR4n/i6nozvxPF2c0LeGV5mo/ZPm/2lKiVhoKK95FqUPNEzhzBWIFWGUc3WIJ5andSlapLCvb&#10;y8SHFvFo2HDctQy4rVtD8yik61VqsVXfgAtiGxZJwnZQFPecoT7rtPXYq60tcNfHyqgjVgZ/4aE3&#10;hOhKcwjVGotnxzUkChiZxaUCZAafkjM07RRyJPFSehEnpOeQIYqs9CrOLSwgKy+H1KxMWS7SjKyT&#10;mJioUeK8gkyBXPxydgEpQeEk+IUQd/wqHzcuIOXgVHIejKLA/wrpPpZk+h8i8fEuEs6f4sPEKXwZ&#10;M4yCg7vJfyN2wmM3ufdFHX0PUOpnzI+XtoR9fcqh96mMi1YzL0qUN1LNosgS5kaoGOf8lVWSeE04&#10;MZ8pF5eJCl2R76UM3FHhByumCutSVlbKr5c25EbfoPj5Jco+XoKo9hQ+MuLt+S5E7qmCz8rmuCxs&#10;juM0I57MqofHgnoErq9N9IGafDtnSNZNLTJMK/HTuAo/TaqTY2VEumcnYoJmkeJnJhfgPb7EeGo+&#10;78PPF3xPiSM64j6fYh8RF26peULRxzfPCHASxbx+jKgAW0kIQlh1yoaVdzz5HnEZ+wfH6SzwhkYH&#10;kBp3l4cP13LAZBrOLy/zSYD+9uoxn78o7b7VJCV+JOipK/kFKXwLMSUvzpqXHldoPqEa8450JPN7&#10;ED9fC5sRzkzZ+ge9D2qxYms31k4fwub5I9kyZzha4j7kHInJ1nSyU4BVQhlM7d9enUqPUaVIqeg3&#10;hKZHp9LIWIFWyTyVO1gFAq/S6FuKW3WpFLklctqVR1MpvRyUYjlf1iuyy1/v47Bt1BLjSlVYoy22&#10;wbA6m3X1MRalXSIW4aQkb7dk2xoBe4WuDsb6tXHS7YyFQSdcDYcSazSLMK3xvBy4i0wBVYH2ixRD&#10;7xMiScxK5lt6Pql5SlsFSBFFzhKLkCv+VmnnW1GzIN9aoM0tLqQgL1szWEmaJG8JznLC9+3j58lF&#10;JD66zMeZE8hZuIKC5aPI8romiuoi6nSUjPtzyb23kYxnt4jaNpXE9bPJ8zQh8fo2UtYMIP3cdIqi&#10;b/HryWlMXl/kaEIKs57DolewMEolCZuaZQLz1MBCBpkGse/wBexclKH8Kuo1lXOmjLWmUik9GSrS&#10;SKVBfeYbW0mAHlD22Q7VJ1H60MbgpYXKRZ9vF2uScLYyn09qEbW9ErG79Ijba8D7o7r8uFiDFOPa&#10;5N01IM/cgIzbRqTdqUKRrSE596tQ+mEN6mAXfvrZsenJdHy/W2Nquw8X/wvERz/kS5wTEZ7XSU35&#10;SlrSF6LDbmF9+zieDlcJtjvJ+BUHGHbQnGDbM7hI/HYuDmtvZynuL7Bv12g6L9Ri4an6ODgdI1yU&#10;3Mn+JMYR+3iVEY67rzP5pTl8fvmE2EALXgfcZeu+iWw4NpxfCX78/OTDj09++AfdwCNQ8o63jrwN&#10;MsPi0mq2bByMVkVHOQVUpbenAqsoraYhsfLwjgQ5iUo3DKUbhxRfoqCaNpdqBVLlQSeKuhZqolzA&#10;LVcp/ceUERwVeJWRzRUPqSivsl6REGQWZ3Ona38uaBmyRk+Py6K2ylMWTfSrs1LPiGsGv2Gt35D1&#10;OtoskjgnlsLG4A/M9DvxQK8XIYbjeaY1hfDWy/n5M03TUUSpGvue9pPEzBReJ6TxOaWAj1/i8Q+w&#10;4muqFFMFpeJ9yyrqdiVBU6xB4qdPJBw8TLqlA98dHpO1dzslphf5dWwxSRZbyXE+RvrGVZTsP0nO&#10;7T18Pz2T16t78HFKJwqG/U3q+aP8OLCD/Ds7ybXdTv6JM+TtPUnGpc3kPD1NtslugpNDuJAWy7I3&#10;eRp4F71Ss1jgXSQQLxbrMEVK3m0LHXk/5ADlOTlyUeVRUKg0jM8SK6OM+FNhZ3J/vSU/wZ30ry5k&#10;poWQ9eM25SH1UPsZUe5di2xzQ4otGlBgUYuf56uReqU+vy7WIvlSQzJNGpJj1pB8KwnLGuTcrSTr&#10;1Sh9XFWUuwb5r/uImpuS7e/FDoehLHNszuBVzbl0exEfYi3JzYwi7tkDvn95TVZGCoE+F3GwOYW/&#10;y1UCXC5x+PAeth48jr+7CVHBt2h/7iUPnwXxJfKWHHuTvkvacsxyEgmfnSlMf4qnyznab6rMxfBd&#10;2AXekr81j3dRjrwMuCoA3yLY5zzRkebiex/w4ZUNn9/d59c3TzITAynKDIfCOAIDbjLxeBcFXgVU&#10;pdGw0klOWa7o9KZWicIqfZc0njZLAFRsgdgDjQ1QwFUAVpYrQvJ3iX/UQ1FdgVfxkqWlStcORUUq&#10;4E3PTMKsfQ9OaOlLQqYryVhljuoZYqZXnY36VbDQa8M9rVps0dZhiSRxF3QNOWpYUyD/XdNY3dNg&#10;GC+1ZhEs6vv8jjshL97wOu4bX5MlcSsoFNUtJCE1h4Rf7/nyPZKMPLEDeUW8//ZdkrlkCqUIVu7x&#10;xBs/4svkxWTMWErOks0ULt1K7oJVpJ1dQYLJDL6v7MaPmQP4NWkkhV6iPCbb+LxtDgnzRpH092BS&#10;uo8ideNe8k2OknR6KV9Hz+Bb+/FSLMu67S6SrG7i8syCGc/PMTfuJ/OjRXlfSOL2opzFkSqWhqmY&#10;GQLzXIt4OPY08f7Ocsb+6+7Tv9O3pGju+I7GKqQX5oHiZ/178/z5ZIhohjpIl9KAmhTYVKHMtgEl&#10;jg0oMq9LqXVtMm/WIsu0MoXm1Sm2ErCtG1Fso0+BlSiwRWNKneVYl5rCQleKPp2mxEcScKejWDuu&#10;4JnrbSKenOf9izuU5cbw7uVDPn2MpKiogPTv7gKaJR9jXCjOCcLR6ToXr14m6ZMDEWKvOp4Nxynq&#10;BVkfbUj5/IQXT614I545+YurhKNcCGbUXdiIQZe64h18m/SsVN5Fu/Iq1Ew+x5ZosShREVYkfnYn&#10;LcFboPUjJtKauKj75KTG8inKDWO7G1z/tFqBV1HVil6iKk2r94oen8q64m0rLILSCj5LlhWAlWGU&#10;NDdgBVDlNoESyrICrHLL8F94FXCLKCz8JRlsMnn5aeKlJXuX4seiZQ8Oa2mzShI2YwH2otiFu2Ib&#10;thlV4Z5RU6wN6rG5kjbL9fXZLwCv0avCE8OemFdpg6tRN6L0pxKuPRWv6tO4XH8kjy0ekZSbr6kt&#10;UC6jIilulWov5VJS2vHmFZWgPGFTuT2sPKD7/ftPeO88Tmx3ScDOXSZ5ywl+zdlGXI8OfN81gtQD&#10;w0maM4rcWSM1z7koSg4g//JRsk6vJGjPLHwatOBrg7ZkrZ7PkwH9eT1iAC8XTeBNp14krRrPm7k9&#10;SNw+hd1Oy+jnflEswlvmimgsFWg3xKnY+FrFSkne1sWWsUAsxUhjK8bvH8nDoGukZXykRDlnmW+J&#10;eWvDWe++7POry9HwxhwNbsqhoGZysXaF8CaawURKQpqQf7865Q71KfNqTrltdbCrTIG5wHyvBuWP&#10;GlL2oC7lckzpA20NwIWWjTUNd8o99CgI+Z3ihF3kPn1MUYw7XyMe8dT5Et73DhPpacwXAevjcwdS&#10;k2JQlWXz/Z0LL0MekPo1mNwffnh7WGJtf5dvcbbEBFyg68Xn3PQK4lPoRT5FmPItUqAMv8u70Bu8&#10;9D8vkJrg5n0Fv3ALzbM1Pn2PIj3jPb+SX5KeEs3Ht768fOFC6q9XJP2I5btcNM/CLLF8eIgLd3Yx&#10;Zdd2up69y76oE8rjW5WObYo1UB6KpwyS9kWsggKtFMj/ow+S0gmuQn2VROxfr1uRsMl2DTYVD0Gp&#10;gFe8r6LK4oXLyyvshqLAKZL1m1XuwAEtLdYLoHcManFLtzq3xTbs1jfkUeW6WBrWYW0lHYFWn4V6&#10;umyWZO5+5c6aWgcHvdY80xvPC93ZhGiNJmrEToqycyugVZRe88kV7XSLFdsiy/97CnHxwmroJL4N&#10;ns3nyStJ+GsgSdtm8X3/StJuXSTlzH7ytiyXovgM2aE3SQs9Rc7ageT0+IOUycN5u3kdqSvWkLpS&#10;isO7u3hzaC/JgZaU/rQVP7mLMufjBDzZw2jT2YxyP8rqiHAOijM7lajCQTJIL7msbEvKsZVk0zJP&#10;xQiLlwzZtZ4J+4dg7XSQ5K/mBIau45RLW3Z6/cZBv/Yc9mvBAf827Pepz7uYdhDWGFVYK8oiu1Bs&#10;L3A6NaAsQNTYXtIYx0oU32uC6lEVcG1AuV0d1A+0KL0vYaMnylxPtmmj9tWmyK8dPz7PZMPxa9y3&#10;MCbYzYxgxxs8vnmYgIcXRA09iAhyIzLkCTERAYT6PsT27jWZO4onDuD9K1+eRzrz9ZUHnuEB/H7t&#10;PbfDXvLh5T3exjiL8j7k7St3PrzxJk7yhrcxrryJdBWFddU8/T4mzocX8tqnkXbibS0xtzjGpcvb&#10;JTZw4dxyTCyWccJyHEsuDGTy0b8ZcGoBzc7c44/TNoryKqAqPTTF46oUxVV6fVb0+KyAVrzuP7UK&#10;FfAqz8lV4FVGNVE8rgKw0mJI0bl/Q/FqArJGlRU7UeGDlenntw8YT5+H9ZApAmNNbARMsyq1Mdau&#10;zF5tXR7r18JMuwpzKkl2KV54kvjerbra3DdsgZ1+Rx7ptyLQYCgvBd4wrTHErryg+cQcSXIUT1tc&#10;VkRJeTHFArLitBWQlRCO/zMlJ2USu+UoaXOXkXdqC4UXj5A9aDzpg6bz4reevGr5J9nn9pIXdJr3&#10;h0YQMrkJ74f/TuIYsRFrFvL52ErerZlBVK+uZJxYy69tm0lcOYSs11f5dGwBrzZ1YdahiTSU47pa&#10;H2Xd2zCsc9IJVKuwlwTSJrsci6wybmcVE1pWhmdmCUdcrDlktR27J8dwjVjBSd8/OBnUgAPuLTjs&#10;2YiDHlXZ612fvT6t+BzTGYINBOAqlEe3F/9qhMq5BmUhAuljgddFl5JHosZO1QTeagKq7H9oiMpW&#10;W5S5AmKVQF7ur0ehWIf0d73psM2Kv/Y+wvjQDvzNjxJ4/wIhjw5LUe3Py2femBzaxNXdyzi7aRbn&#10;Ny9i+7wprFs0lkun5nPpwhLWnNpJo32R6BxMpI+AtfbYUrYemc+5s1sxvryHQwdXcUpKruNnlnLu&#10;4hqOnl7MkSuLOHF9ISeMp2Nuv5ird+ayYcdoVm8ew0Ypifaf7Y9N4Fi23BvAUtPezL7Sl5nGvRl0&#10;dR6L7NYo8CpJmjKyn6K4imX4KV5XUVzFLiiWQoFbUU4FXLEOZEsoAFcoqzKvmBQ8/nv8u1/WFDX+&#10;J3P+8P4Vx88d1Szbz1ysGTnSzLApVwTiA3rV5Ly3xFi3JuN1KknSpsdkHX0OVq2NpW4jXA374Kzf&#10;DW/DLjzXmcoLnZn4GE4m/oHyoEK5vEpLyCsppKCkSFMtV6JSawYl+ffeUcKzl7y5fYviMFfy3gdT&#10;8O4hxZ5HyHBeRuKioXyt3ZH4Tj1ImDWNHOMDZHgf4/tu8bh9uvG5usDbpqdk73tJe3yYn2YHRLWn&#10;ULRmGwlLF/JmdG9+2l/AZOdw5m2pR+frixkTGsmAyM+se53DI/HdgQVF7IsrZGZQAaufiW14oWJ3&#10;XBaXIu6z3Xkmpx3XcMttJ3ZPj3HWqw+7neuy/0k7tjvUY49TfTY71GWLxOfIDhBUCXW4JGzRXSh7&#10;LBC7VBZ4a2ngVbvqyTYDyt1roHZvKKDqaeAtf6grc12xEQLxI9kfIL7YTh++dGHUyUe02vCAc1sW&#10;43J9L+63DxPtflrOWowoZwimh5djdmQJN3fP5squORzdO5lFC35n1YrOLNk2mP7H91D1xBeqzHxC&#10;swOmLBA49xyYwsnDCzl7fAWHD87jpvkGjhvP4bCUSAduzOCo+Vz2Gk/kgtVsLOwWcMF4Ljv2T2bn&#10;/knsODGNY3cmYeI7nC3WAwXeXiw368cykx7MvTWG3X7z0SpXKU9+EYA1o5woyvtDk6wpg01oBp1Q&#10;/au4/yZrSkjhLEBWwFmREf/fJ4FXpSR2FfD+O7179Zzzh5XncknpNnc9d7XqcVOAvaJbjUP6NXHV&#10;accF7ZqM09Vim8C7wqAmNys3wcagBY91O+Fl+DfeVXoRrjNFAJ5BRK1pBHZdQexjf95++K5p6qhU&#10;hym3fJUG58pQUT/evCU+LIzgNVv4sWghiRcXUvBckpSwk2TsncqX7Z2IGvob0bVq82X1DDJePJLM&#10;2JGMZ6dIPj2PonXrSJi7iB/HdxEypAMpswfxfecqMmbPI2fmfLJXj8N8dWfGj2lAj+WtaX9tOgPc&#10;7djytYzDybAuElaEFbL23U9WPC9kbrAkapKsjQnKYM6LTNYEhdJn3x9c8FyPmetljt/ejaXHKlZY&#10;NmetTV023q/NlgdipawastGqLt8iFHj1BF5R1dheAqr4V1cjyoKrC7wCtYuOAKyP2qcWKq+2qB10&#10;/oFXXzMve6AvCV5lyoNbky2qTHwzKZIPMn79OcwPrMTj9glcbu7ntZ/ysO9Yvn2KxVxKGLODyzDd&#10;vYjTm6ezco2o4cpezJ/XnoXLOjN0x1qqbXGjyoCTNDv8gBVSoh3bNZuT+xZw/dwWLpxZyVnj5Zy8&#10;sZjdF2ez/exMTogl2H15NkcuL+DKzbWcu7BMA+6e8wvZdmkae+9OYIdVf9bf7c2y231YZzOMnU6D&#10;OBc2mqsxQ9AqKP0oxW3FkDwVobQF+CUwK8pbAW+Fr1VqFxQglSHzZVkTigIrCZwAXV4k3jYf5WF/&#10;5fKaclW2rEsiWCZRrjwnoqLBR9zLAC4d3a5Zdp+0hntazTDVa8mlSjU5KjbBTcA9oVOZ8WIbdugZ&#10;cKhyfawrt8ZGuwUPtdviUPkvnKt0JtBwEM8rTSey2mz8tEYSteqCfIbSVkFztfxH/9O/JZCweh+v&#10;dxzkw951pK2Yya9D4yl+tEP84lnebh1C7PpJJI8dT3LTzqSOnULS7Dl8PzmJRMup/Lw1npyHe8l/&#10;dYU0+/kknNtAoZst2S7X+bphPh8kSQub3J2FZxsw0bgb/ax30uGBA9Oe5rIyDhZFlrNAYJ3uA/18&#10;vjA2JJLxQeWM9MxmcEAQw4MT+cOukPG2PiyxMGeT6UFmHp3OQ+99nHcZzsq7tVlnXoc1t2uwyqQh&#10;6242ICG0DQS0Fc/blNI3PSlzNBRYa1IarEe5s0DtIkA+qY7Kv6kkcR0EXlFcWwPUjypLKBZCFPu+&#10;wBxcmxz7yvC6BZtPTWfhxi1YCWQPr23B6fYenvtcpCDFifcvH2F9bSMmZ+Zx++RS7hxdzwWBeP2q&#10;waxcK2q4uheT1o2j1lpT9Pa/ovHVN2y/cJbbZ7ZIMn2SaJ+7kgNcEuXdwfFra9l5fD5nTDdy1mw9&#10;e87M58CpeZy/tJyz5wTss5PZaD6VjWYDOWA3isOuYzkVMI5rL2dg8nYO5l/GY/l9NGafR6GlIkl+&#10;ZFFaJGEjUX78RMrKUygtS5LlFFnOoKxY5kXii8sUmJWnsKfLPvHCkoiVl8hyicBeKl65TBl9JoVy&#10;sRvKa9WqH7L+i5ISZa4kfEW8kCL7wtEdmidYvr10A4fmf3FduwkXdWpzyrAG7jot2aejUwGvgRHn&#10;DBpiqd0SO+3W3K/SXjOug0vVv/Cq8ifhehN4pj2NsPpzKUiQi0RgVXpDKPHvoNIpse94/cc4EnqN&#10;4OMcga/776QtaEvu0YkUmKwhYfYw3nQaRf7qvSQuXkny4Yv87DGLzKkzSNg6VqzDXr5ZzCdnYCNy&#10;RrSm6NIyUlz38GrrXD4tGU1o/1YcXN+MOeLLBj+Yw2iva4x7+pJFUbAqFIa5Z9HL6TXj3J8zyPUl&#10;04Ie0D8wkc42ofzla0Pf57HUNM+kqmU+rR8k0HnLGXrN78eopd25dn8tBy17suxKDRZfrsfcM9os&#10;u1ST70//BL/mqEMbUfa2l3hbgfdJHbENBqgcJRFzFeX1EMsgSZ7KoxGqx6K8tnLMo6qo7SpLIqer&#10;gVcdUp3sx+KL37Rh++rfMTTUpXoNQxo0rEGrFvXo2KExvXo0pme3hvTq/Ru9B7Vl0MAODB/UnZHD&#10;/qZP//YMGN6OfsPa0HVoG2oNmo3ucLEPU48wcNosFs0ewdIFE1g6fyJz5o5kyOge9B/Wk579u0p0&#10;oUvvjnQf1IEuI5rSb0Zzhq9uxdhDTZh1tTVrbdtIkjqAM89GcjN+NFbfZmD6fjwmHyZy6+N47nwS&#10;eAtzP5Kf846C9JcUZrymMOsT+Xk/KJLtJRKl+QJeocAtAKNJ4MQ+SIJWVp4nEEvSJnOUGxQlmZQW&#10;pFCUk0x20lsS3z3l23M3Ep5LlultyzM7K57bmeJ+9zTHJZO/d3Qt1ruX8OCYXJ19R3Nay4Bz+rV5&#10;otuO9dpaTFDg1Tfksn59zMRW3NNpxfFazbCo9jvOBl3FQrTBT3sAL7SmElFfiu/PFQ1LNA/ZFnjL&#10;xOsqMGvu1zvdIbrN78T/3Yf0S5v4dWUK+ddWoT64i8IjV0nqv4Ks5fvJWH+KxC37iGnRg9y+kynd&#10;uYHse3uJadacxJ7d+DBhGEnzRxA0thPPenbFcU0PjpzqzeP4M2zw2UfX+zvp63iOgT73mPA8jt0f&#10;y1j9JoNuLqEC9Un6WO1k0PXlrLLbTwcbW5Yc2MnlcycZ7uzDAFc3ujpHoLvOhz7z97Dy2FwO3drM&#10;Lfc5LLmsx7KrVQTeSsw/U43vId3Bpzbqp/Upe9dH4DUSeOsJvKKsim1wFd/rJcmbX0tQRkd30tYo&#10;r+qhAC2JnFp8bvl9SfiCDMl2FJV+0ZLj29pXPPD7/2VU+j9s+38OfQmdirluXSoZNcSgcQuq9+vG&#10;H2t/Y8DRGky9VJ15po1Y/6gdO1x/42BwT86/HMKl6D5o5X8MIT85hvwUibR3Am0CecnvyEl6Q17q&#10;B4oyfpCfnkBZfgrFyvLPj+R8eUPG2yh+xUbwLsiTeG8XohxuESZeyffqfjzPbMP1yFoc9y7D48g6&#10;HPcsxWHnYvyPb8XZ9Djntq8ixsmclLhAuSiS+WZ7n5Pa2lzXrY2rQVNWyR82TmKvrgG3K9fitkEd&#10;zus2YbVYiAeG7bin2xpHsRKeen8RpTuBF82WkvYmQVMtpgxGnVtchvIILGX6FRlBSuAZ0nfMI3/W&#10;FLKN1/J+Xhcy5s8g6dgZPq/bRvKmnXzsM4T8ETPIP32An1ME5l4zyTGT113bTv6mfSTsPU7I+ElY&#10;/FGPnQMNObSwHhuO9+Nu9FUifkVw8d1Nutitp7fHZTr5uNPHz5Oxoe6Mf+pAN1cb6lta8ZvxLsym&#10;Tia1858EDB1LWk1RUK263DwygZ72R6hy0p86l75Rf6kdfceOo2PvJszbMITNFwax2rQ+cy5WYpFx&#10;Db4H9QUvPQitRbkCr3MVsQl1KXsqquosCZgor8qnSQW8ngKpq7Z4XB2K79WkxKaOQFwVlZ2uqLcR&#10;ea7NIaIVxida/Deo/r+NSpUqoS2/r3YlbfT09DRRSdb/s1+rEjr6OlRqrIf+74ZU+7sK9cfWpMHS&#10;qvTbZ8iUS9UE4LosF7+/1b0Jh5/+wZmovmjlfIwl//tbCj5EkRkfKX7KizeetsQ9ua9ptR589wZe&#10;N84QcPMsPucO4nV6H96n9uApvtV9/0oCj23E/+gWfI6sIvTsZqJvHOGt2Wk+WJznq+01vj0y5r3V&#10;BX5420BuGpGedtw+sQ+yEilOjKc4+zPvnQReUV5L3eY80mnDMu1KGttwQtsAc90G3NRvyBFJ3Lbq&#10;1sFBX1TYsCUeBn/jZtCZZ/rid6tOI6DjSp6buFBYptKMw6skbTEhLwmeMpu48T35tWsRJUe3kj1z&#10;Ml9+60HO8Hlk7V4uqvOAsnR/0q7OJXPHeHI3juPr+nV87jmKt1PH82vcMIqmL8Wz22AujPydAwf/&#10;Zrt5d0wjFhD53YbgJBdCU8JxSH7K6IArzIl6yrasUtYmlTLvXRbdvfwZ7nedTk4WNDc9Qcgk+cxa&#10;7UC3KiV1GkPVVjzv3pU/zp6gnpkbRiej0N8aweCtx2nZqw4129ek/4h+zNvdmyWmRqw0qc2vQFFe&#10;r0oCryjv+5GirKK4bnUoD6ktIIu3fSLq69v0v8ErSmxbidJ7dSiyrKWZYy/bPfUo9JTv4FMXm8vN&#10;BKRK/wHq/9/4F1Blrqxry2+oq6uLjljAiu3/+zXKcbJdQkegNqqph2ErAwy66GIwSJca0/X5Y00V&#10;+u+qxuSzVVlypwZrH7Zkj28bdvi05Mizv9H6bHkeJb7cOs3bKweIvbibF2c34rd/MX4HluF1cBVB&#10;pzbw9Nx2wi4dJvracd7ducBHmxv8ErVNdbxNprOEqzmZ7lZke1qTLaBmeVqS621FpqcViU63ePXw&#10;CrkxgYTammJ25ihp8eF89L3PuwAbPkhm/nT1FtxaDsKqUgsWKLZB/sCTAq+ZbkNuGDTWtDzbbdQE&#10;B4PWmOg3wlN3kKjv7zgZ9iCy+mRiDObgojWUVzcdUR4uWFhcSpitG2/Ew34+YUb2XQsKvG6RtWET&#10;pUcvU3bpGgUW+8l7cZb8t5cpdJhJYfBaYvs05uvQbnztNZSUrr3JHT+S1BHDOb/kT/Gd7djpOQ7z&#10;t0cJSjMhIf81sSnRBCZHcSTOmRa2fix4UcbWpBwWfPzOxGev+EMswdjAI0wK3ka7O7vpM28S/rUa&#10;kGyoT0L92iRVrk58h+6MO7COP+5eoP4lTyrve80s61CmbR1Dx7FtWblzJJvPtmbBDT22WTYmI1AU&#10;20OAVDzv+0moncU2eFSTBKyBwKv4X/G9fv8qr9gCUV4E3jINvHUE3qbwWLa7GVLiVVNUux7e934X&#10;mJRi/H9D9v9b6GjroK/3X6/X1hZwKymWQFlXQK2AVZnrCqzKsq6+HG8oalxbjm1hgH53I2pOqEa1&#10;+Ua0XFeFYUeqMvV8ExZIkrrKugqbndqw0aU+W71bcPi52IY017tk+1hTEHSPvCe3KXa3oND7HumP&#10;75DhaEGO9yOB8j6ZbvdJsr/LTwcz0p7cI81VwsOWVNmeIsclO94i2cGEDFczAdZSjpHjxPsluJnx&#10;+Yk50Y7mxD+xJvShCaanDpP57RNZSd/Jz0iWZK6iDth90nrMxAPNEngnyZV6Vq8yt5R2DfpVWSEn&#10;52C1ppwXcHfo1MHGsD0O1f7gllEzwg3G8bLSfIK1xhIy5pBmUOn/PSmfkGx3nYzxQ0hauIqfM+aS&#10;73SKTK+dFEVe5pfpdJL9VhI8oy9fjy0n7fBuch9coCTZj4D9q9ltPZ4joUu59+Es4SkeRGeFEpDk&#10;x7PEIF5lfmBXzBv+CCxkgSRpvdx/0t0viiF+jxnlt41R3pNobTaJekcWUGXBMP7q3p4z+vX4VrU6&#10;6b+1JLlmVVYenExvs/0MvnedxibRGJ56w6RT1py7vBKTO3O55jKXdVZtOGrXghz/JsiVCk8bUPp+&#10;GuWuoraeAnNwIwFZvK27WApfSdQEXpV7FdkmNkGStBIbsQ3WDQRieb2DWAz35pT51qDsUUPeebWm&#10;YdfaaP+ui3ZrKdYbG6BbW1SxpgBW2UD8qICoLwAa6FJJRw8tAbOSBkIFyoqiv0JJFWC1MazXDu3a&#10;teR42S6WQKuqQNpAjm+ii2E7I6p30aNqLwNqjqhCwzlVaL2uJn/uNGLA8VpMuVGP+RaNWWLTiDUO&#10;TdgsF9c29/rs8G7KDv/2HH3Rj5MxSquyNz6oXnlQ/tKZslAHysOdyfMR5XxiRa6XHdl+zuQEupHh&#10;50Ky60OSxL+leTwgQyI3wJE0f0cywnzIfBFIzuswct9Hkv85joJESfzSEynKSqEkLwu1JFDK5Oti&#10;jfUt5Qm+/3NS6gZcJizBRP74aTqVmCLwXtaryk2dapwxqMxyOVH7q1RjgYEOewVqW8OmuFXpg7Xh&#10;70RUGctLvZmEVZ1NWsDrijf8X1OBfH7S5sOUzllA+l+DyRgzipRt8/m+eSgFDiv5FSz+12Y9vx7u&#10;JffMfPK+ePH10Ca+bFjFe+vz3Atexd34A7zPiOVd1heCEoNxS7DnTWYkzj8imB7owvjAUKaHZtDf&#10;F5a8LWd6zGu6P15H54fTaGlzgBrHVtFsx2R0ls2g5Z9deFzVAHddffY1qsfAAzNodfk6Boe9qXol&#10;Gr2LH9E/FMmgFYsYPasZf43+ixHz+zFpxZ+E3m4valkDwlpKwjaCchdJxDy1RXkbo3JtiMqrgahu&#10;C9Te9VG5yT6nqhrboLpfWVS3GmVWzVHbG8q++pT7N6fQrA5pQe1ZdL0Nf1+uSfeTlfnjUGW6HK5D&#10;1wMNab+lLr+trkzrldVotrQO9aZUpf4UI5rPqUatqVWpM60GDWbVoubU2lSZWIXqsr/q9Do0XViN&#10;VgsN6bCyNq031KHVLgH0UAN6H2/I6Kt1GHuzHpNvNWbe/WYsdWrEKtcmbHT7XZS1M1sC/mBPWDf2&#10;P+vO/tAuHIjoybHYIZx8M4oz78Zx4dMkgTfOk3KBtyzuiQD8hMJnrhQE2pHv70DBUzfyIjwpiAkl&#10;72UohRL5cVEUfv1AmfI0RolS8bGqEuXO2z+DUfw/TP/u83Ky5MHta7JUjqooi/Iy5VkRuaRnJuLY&#10;ayJXtXSZJH5pmtLWV6cmN7Wrc1LgXaurx27DKswR/7RGihsLnT+5r9tUPPAfBBoMJkZnCpE1JCl7&#10;p4zc/X+e0m7akdN7LMVHtpJzfAep81eSNm4cmceXkh5zguRLC/jcujE5K0by88I+Xg7sR0yzv0hY&#10;OZ/QZ6fwS/MkKtOfl2lPCElyIDDVk4S8H6x75sbfUgoN8/3E0MByunuoWfiyhPVxn2jtcJ/e7lep&#10;e+so1Q8touPtTTS6cIAGksz2HduDrmP/osn2kXS5OZfBdpepdT4GrfMJ6F3+jtbBV4w4Y0uvOU1o&#10;278RI6Z1YvGaPrgdak6xrRT7oS0lYRsqwP4Lr6itWwNUAq3aX2nvW13WJUFzEtBtxUrYGorq6lNm&#10;LVArtQ7uNUWdG5F/uxFF4e0xFiVeYG/Eokc1WOnSkoWOzZlpX4/ZzvWZ4VSLqY/rMdGuERPuV8Sk&#10;B42ZYN+KUfebMkaWpzo3YYpLC8Y7NGCKcx1mKUD6tmepR1tW+/3GppA/2RTcnY2h3dgU8Tc7ogax&#10;/cUAdkocjBnA4dfDOR0/iWMxozj2djQn3gqkX6cJxD3ZFfo3pz9O4syHiZyV+dWEmWiVJ0ajSn5F&#10;edY7yjLeUprxDlXON9SZn0HmIqESKajzUiiXUBelU16Uiaq8WPBTBmmWUJdolsvV//btL0Ut+8s0&#10;UUJRfgZ5aV/J/h6Lm81VTE4fJt7fnXCr64RaXMLP+DiP963mcfO2XNGqIvBqMUNswlXt5gJvbU6J&#10;l9omsUfgnS77dhjU5Z5+D+7r1RX1/R03nc68rDyRl1pTiF58keKiIvke//NSUu7yFWVkknnHhMKT&#10;28k/t5v8JSsoHj+b7CHDSD45j4KXZ8m22k6x13GiJo3Gce5ITM1n4xt0ErdYC1w/PeZ63AUsP58m&#10;JN2SsExPLL4E0jnwNX/6ZTI0SM0gP+jpqaa9SwkbXqew80M6jVyS0DKJovnNY7S33U7nB/v42/IQ&#10;DcxP0MTmIn/a7KTD9eUMf3yWVg9jqHwlCYOrP9C68IW2pwKYs2cxiw9OZa/pDCKjzvPi+l/kWwu8&#10;/nUoezNGkjXdCtsQUl+8lyRr3mIpAmSbt9gJd/HBLqLEAiWPDCm/r6UJlW0rVB5VKA1pLFaiMWVB&#10;rbjh0oaZ9wxY9aQhW0MEMPHWy540ZZVnK1b6NWOFJIGbIzqxJbIve2IHsOtldw7FD2BfbG/2RPdk&#10;+7NObA3/mw0hXdnx/E+2P+/Onpi+bA7vxIG4vhx/P4xj74fK8X3YHzdIXjuBs98mcTB+IEdl3+Wk&#10;eZz4MImLX6Zy+v0EjsaNFFAncvn7DIF4qgbac6K4x9+Mlv3j0VJakGnaMJAjkS/6qQzwW9F+QaU0&#10;vkFAlXm5bCtXKe16lZGpK+p6BQdUZaK8ZRkUCtiFeWn8ehfHx4hA3ga7EWp1iac3T+J/bg/eR7fg&#10;f3wLjwTUC1tW47tvjSSEq3h2XhLBEzt4ZXocv0EDOaOlx0SxDDN1tLmmXxtT3Rock6L1oICr1PuO&#10;FXjNDFriYtQLa6Pf8TbsS5DBIJ5VG06c7hRCjCaT+aWizvf/NJWrSin6/IQsj5Mk9+1K0aZjFN66&#10;T+H6ZSRbbyAteDcpIbvwnPs3/nb7cf9hQnimK0Hf3Hn6LYzYpEBcft6XExnMxW9JrIhNYdKLcsa8&#10;gJFPYViAmj4+0MFFxVC/Yu6kFHDxewGDgz7S1e8mHR2u0t31JnOjXZgW/ZqhIe4MD7NmuPcNxvha&#10;MCHsJe0dyzC6m4mW8U90Tn2k/rJbtB/3B60G16Jbj0bs3jeC64e7896lF+VvRmhqFxB4VcGiqB6S&#10;nPkKvP4y99YRmJW7b7UF3maoHwnMGvsgoCs3KTx1KYsU6yAqrHrcDjOXP5hqqc/ix7VEdRuyzLUp&#10;K91bsdqzLUuftGCtXztRzw5sDevC2iBZFij3v+on4Pbh4OtB7I7uJVAP5ci7CRz/IOr5fqBs68S+&#10;V1059EbU9Y0U+1+mcPLzFA6/HcPh+OGyfbAcP0LWx8l8Iqe/zJDXTeKUvMeJ+LHsfT5A1Ha8nO+x&#10;nHk/XJYncEQ+40T8CKUbUEUrMOXxQcpo01K4SgKVRFlxEqXFStcfpalkiqhZAiWJIZSkxVGS9YHS&#10;xAiBwI/cN49JD7Ym8sZewq/sEUC34bF7GUFHN/DizHbiLu7hjfERPpicIsvZCpfrp3l8/igF/o/I&#10;cLMkxdWSRGdL0v3s8Bk1nqNi/sdLzBbboDwh86Z2ZYHXgCsGVdmhZ8h4gdemcgt26tXiuKEBT6q0&#10;42nl4dzT/YOIqmN4oTWdqPUmUhr8322MctdN0wLtYxDfj6zk45gRZE2eTaHxBYqtDxFzYTZXt1dm&#10;//mmHLHqgOXbjfj+uktifiwFJRm8Tkvh9tsE1r3Mpoco7YiQUsZKgjYhQsB9BkPDYFCgitHBaua8&#10;LGfFBxWbf5VzJr2MlZ/SGPk8kqFPMxgWksiYCPHG8to/vV/Q09+JLu4+DJJz0ic8g0HyPp3Eehia&#10;Z1L9WiK1j7+h24Z9NOleDa162tTvXJuly4cSfLs76pfdwE2BV6AUeMs9JVnzE2j95adVFNhD9rkp&#10;Ny8kmVPqdh8p4Mr2BxJuOpQ+q02xa0142BkX9/4sdW7IEoF3pm0V5tnXYYlzA1Z6NBOIm7HAoRZL&#10;xZas9GrECq8mLHFXbEFr1gW2YcezLmx62l7UtwebQ0Vxo/7m6Nu+Er04FNedXc+7aPYdjBshCjye&#10;A6+GcvzdELEHw9kvluH4+3HsF097+PVIjgi0p8TXHo0bztFXQzgY1ZcD8n5nPw7jcOwwdoX35FB0&#10;b7SUkUdi7C359OQunzwseB/8iJw4d/LCbMmJfUKmJHKpoVakehqTbX+QDMcDZDgdJ99XeeTpRbLD&#10;jcl0u8ave6dI97wjgN6m2M+BEl8Jb3uKglxIleQvy+seZeKhn1w/w+NzR0l1ucdXK2M+3zPhu4MZ&#10;qa4WuA+Uq/YfeOdL3NStxk0tQ07pV+auYU22aeszTVeHE0ZVmSL7T1U2xEW/JcFVRnLNsA6hVYYQ&#10;pzWTZ63WUFrwX70SlCH7FdddWqKYHEgJfMivDV35fHERnyZ0In/lMPhyj8inO9h5ra1ktX24+XEx&#10;IZmXeZPlzduiDFyyy1n3uZh+EbkMCCxlcjhMf65mksxHP1Ux/iVMfVHKVNm2OB5OF6o4V1zOOXU5&#10;BzLLGBVWSBvPMv7ygnZOJdR7WKKML4vWYxXNvH/Q0DmZJraRaN1Oo+qDQlralVHldi56xmI5rvyi&#10;8WEnxm+aSLfRbZm7dTiWZ/oScrAhRHYUCAVIL/G0YhvU3pUFXAMBWOD0khBFxl32O0ood98cJBRw&#10;bWXdpRrqiIaUegjUD+TiDxzIWsnsV0ms8ZYLxKWJqG4LlrvVlPU6AnAjUePmLHGpwnrfFqx2/41V&#10;Hr+x1ruZzGtJyGtlviWwhViNOmwKaM720Pbse96DvZEKcH1kuZPA10GUcwCn3w3k5NtRYgNEgaO7&#10;ylyBtBt7nnXg4EuxFgLsnsjO7Iv8S9Z7ivKOEEsxjd0RYldieqIVcWgJcec3kProJCk2h/hkupVf&#10;DufIfHyKHPcL5AYaUxRxW5K6+6i+ulH+zRXVZ2fKfvpQnvuc8oJY1ClSZn4TVf4WTl60P5lej8j3&#10;fkSB50Oyg5+QHvhYUxdcHGyP642TuAi8P62v883iCgk2N/hmc51f9ndw7TVM4NVmnNiGxQKnqcB7&#10;TbsK5/WMsKpcm5WSrM0QO7FLz4B5Mj9jZCi24Xee6P/NNaOGhFUdQEylybyst5ySlIpeuGJ1KRIP&#10;rACsVJd9i/+I/44N/Dw7ms+bRvN8cn/edmyH7/nZXLOfxvHQaVz6uAaTn9ZYZ2RwMEnNzHcljIgv&#10;ZrLERFHZiRFqJkeomCxqOylczcRwFdPfwPo3pVyJfYtxchqX5MN25pQx80sx7fzL6O0JjQTW0Z4Z&#10;DH/yg8b2Khq7q6ntBvUci6lqU0Llu6UYXc3B6FoGtQTabpbx1Dn/lhZXYuh37jL9l4xmwMIOkrT1&#10;5UTPqjzdIwlaSLsKOL1Eef+F16+qWAd9Sdx0ZF2gFlVWO4mtcJDj7GX5kYSd+GCXRgK/HiofUWr7&#10;AbwMm86uoEZsD+nExoDGrPMVZfVsyGqvhmwO/pOd4d2kGO/CFtl/KFqK7tix4o17sO9ZZ3YEtWSD&#10;V0d2Bf/OvjAl+rA3tA9b/bqwzb8bu5924+Dzv2V/J1kXpZb32xHQgy1+fdgW0I+N3p3YHdKHw8/7&#10;sTesleazdj1TIO3OvqiuHBXvfDpuqHxuL1nvzn7x21qZoRZkBd8lM8SCbH8TCp5ZUBhkRkmEJSUv&#10;H5AfZk7+cxuK3zpS+s2LsgSB9pUd5fGOlH3ypPxrIGXi/4qfO1Egyp3pZUeS9Q0ynazIcbsvF8Ft&#10;UlzMyPZ7QEmYE05Xj/PE9ArFsU8pfOlP6ZunciEUZWr7AACM40lEQVS8pawoFaexUzmoKK/Aq3QR&#10;MtWtzqVKhlzQ1sNKrzrztXVZamDECbERc8VWGBtUwV2vGTf0GmKl3xZPg9/FNowk1GAKqTFKp1Jl&#10;qjAPufmFJKYlEr1oOZFd/6Aw2YPX20bzYfwQQkcP58mVRVi+uSZF4C4GupswNi6ZSd9hYLyK4aKq&#10;o56pmR1bwhQBd6IAOyFM1PZpOdMjy5gbU87UV3DhWxHng01Y77CdOx+fsykDpnyADWEf2e1wi0Mh&#10;gexyNhFlOs3178/YbXGAvqcPMPDGPhb5PGfGQ18mW1kx0fosh3wescZkMZvEzmyXC77X4t8Zva0L&#10;C7cNZPmqoVwe2YqAdTUo86gu1kBf41/LQ2qg8hLV9akm8Bqg8hVwfQRU8cFqF4H0scBsL4mcnRxv&#10;X1fjhXlWBXWgHmVufXgTtY4zUb9z7fsYzn6QBOvVX+wJb8OeiLbsf95fIO0p865s9v+LrQHdBbre&#10;bPT5i82+3dju15ttvr0F/oHsfTqEI5Fj2BnQl70hg9gn6/vDR3P4xSSOPp/MydiZHH42nv2hwzgY&#10;MZZ9oeM5HDGLg2Gj2B04QKCX7S8Gi9r253T8EI7H9eFM/GDOxEnC97o35z4M5oIkflrl3/1Rx4ua&#10;vndHHSuAvhIoI2ykiFeegP6I4khRUP/b5Ajc+eH3KJb9BcHmFIZbUxxgSnGQJbni1XLdxbc6mIqF&#10;eECuMrLJ8wAKX4cI2JGUJ3+kPOuXZEvp2N68SLCPMryQMhVIApWPujSfEnUxD4cMZ6/AqyRsa0Rl&#10;TXWqc1nbiEvida11qjFLkrnNRvU4L/53hnhfC8O6mOlV4X6VltjrNeKRXlVeaA/mudYogoatIvHD&#10;V41NSMtI59PrF8Qd2EDizMWk7tpKSfglMj9YknxxC1+t93PYYQPDnE4zJvojS1KKWZRWzsjP5Ux+&#10;qWaqWIPxoQKszCc9h2kSM8QeTI9UM0ViTrRabEEJm5684Ii8x3LH1dhEX+Tac18OhDiy98EmTj2Y&#10;w9nAlcyyXsvN6HuY3j/JSbOFTDzUn2EnR/AwypKFZ8fQc0NL5lwbK5n/Gk4aL+a4yXxsvc6w9tIm&#10;Zu3ry9Jxf7JKLugbbY1wW1KfHLvmoNykcBMAQwVQb0MBtypqgVftJ+CK71W7K+17q4v6Cqj2Suuy&#10;mjKX7cpt44jWqCLrUP6kvZyj85wK68GeoA5s9/+TLV6/s8W7nSx3YHeQqGuAeFr/jhI9ZV1gDhnM&#10;Vt/BsjyYXYH9BNwR7HkqAIaM4MjzSRwIH8X+sBEyH8eekFEC8Sg5HyNlfSxHBGRl+0GB+GjkZI5H&#10;zOCobN8bNFTeZ6R81lA2evWXC2Iou4MHczJGLIMkduY/p/MgeTaPkmegVfbWk9J4T4pfu1MUco9C&#10;ieLQ+5SGilIGy/pTW0rDHqJ65SYq6UHJhyAK4wMpehtK6dfnlP14TVniF8ozEinLSkJdlC0w5lGW&#10;m4a6MIuyEoGzvBi15iHVxVibnCMiwEfTObNIjsnLlNcJvIVFOVh1katZ4FXqeNdXqsQd7WqiupUx&#10;Eb97T7eGZvt2w6pc1DViuo6RwNuAUwK2u05fHHUbYqNTnzDt0bzQHU+olliJ2r8TZufCm8inZIkV&#10;Ktwzn7y1G1FvPQoWR3C13ovZ3iXEm1xhr5cHy798YV9BCWt/CrivVIyMFXAlJkai8bgLxCbsepHO&#10;SlHZuRLT34mFkJghMeU1NL4aw+ANxizZsIMzDw9ywGsn+4P3sdFxB69e+vDI9AzTLVex1e4oK7r0&#10;YEK33zlwbQ2Dd/fjQYgxG2/M469lrRmxrRMOoeeY0OYvZjeszaEF/Vk/qD+nlo3iygUBulp9bjXW&#10;wnleVVKtxPc+rgPOAmyQorriXxUbIIqrqXXwEfugVJ8pt4idq4t1MJIQiBXv66zAK8BHNxbf3Jzv&#10;USfZ/rAb6+SCWPuoLevtf2e13e+sc+nKdq+u7PP7m91eUpz792Onn8AbOJTDYaPZ4duXHT592e0/&#10;il0BI8QqDBL1HSWqO1zAHloBdOAQdnj1ZY/3EPb5DmOvzxD2yvxAwEiOhozlgLx2r58kbyGSuEVM&#10;40jETDl3k9jtN4YtHsPZ6T9E3qcv56PHYfphIrbJU9DKd78l/tRcLIMVRX7WFD21E4/rRGmUO6Vy&#10;wktfBFL+/bVEHKrEtxQnfRIwU1DlZVKanU5ZcQGlRbmoygopzsugTBl3IF+gFRhLBd5SgRdl4DqV&#10;MgBJHtbXTxIVFkhx+g8+PwsgPsCNT4F+fPH24k7jZmwUeJWbEOf0q2KpU5OLorx3DWtgLt53vI4W&#10;e4xqcE7gnaZTBVPDxpzUr46X/mA8jdpL6fkbT3X+JlSvD9FVRvNEqzXmNboSd9+JmBPrebttAq8W&#10;j+HntFkE71vB3l3dWXpzMtPsr3MsrYj9mbDok4QU9WPjYNyLEmZFF7PxLSyLKWW59yuGH1rN5MfO&#10;rA1IZ/edNxw/EcLV1Y7cmWmOeY9z3KyxnIc6I/GctRq/g0exdDFhmuNOjE1OYltDEpLlU5mwaTDH&#10;6tZhtfytS//syu4Lc9l/ejG7Li1g7sWBdFnYjCPnFrLTqBan5JgjejXYp2/AyVr1+BrhzummdTFt&#10;KvAu0CPtrqiocsPCoQZqf7EBXgKvt4Cr1DRoQuyD2z/wugi8jmIZHPUkeRM1dpbt4ToCb105zojc&#10;6MOcshHFe/w7mxw6ss1JfKlbd7FBHdjk3Jmtzl1lu3hfj77s8h4gMZA9vgNl3o8DgQKq9zC2eQ4S&#10;tR4kijmYPYEjBOwhHHs2kSOhYhuCRXUF2CNBoznkP5KDfiPY+aQfh5Vl/xEC9XAOBI2Ti2AM+wNG&#10;cyx8KieezeaQbDsUMoFt3iPY5DKADa492C5+Was4Oojy1+GUxEdQHB9FYdxzSt5FiL99jer7ewre&#10;RZP1OpK0mDAKvsWTI8v5SR8pSf5MScInygVWdUkexYW5lBTnU5qfiUqZC8gFSlPKtCSKf3wi520U&#10;mdHBPLh0APtTB/A+uZN94weztodkn4N6cmlUb8wq1WO7/Fi7JG5oVcZatybXtQywNqzNbd2qmmqy&#10;/Ub1OSbwzpX1m3qtOK3fhCcGLXhk2JoAw44E6XUjRJQ40nA4IVo9CO42AbMrx5ixaQLHZ3ciptWf&#10;uPzehKVHuzHTYiLDnc8wNuYbez7ksvNlIuuD3rDEykIUwo8rMc9ZZnmaM5IXzHtwgDFnNzLh2lrW&#10;GC/nfrtJhGtPFosygmitQRJ9iZLPixDFD9LqKIl+DR5qVedE/aasmTSMyzf2Ymwkf0e9Vpyb2JPz&#10;4tuPaeuzSf7Ws9MGsnXdJJa1bcKFK8tZfGUCF7bO4bLsuy1xVUuHYzI/1qwx34MecrFFbSz+0MJt&#10;uS7pd+qishZP+6iOWIXWAm/NCoCVmgal5ZmnwKo01FF6V7iK4jrJNqXmwVm2K92FnlZD/bIGBErC&#10;F3+Mc4/msOphR3Y4S7Ll2I2tTn+x2108rUsvNj/uyRanXux0FS/rNZjtT/pqYo8Au897KPs8B4qC&#10;ihILZBtd+mtiy5MB8vqB7Jfif7+Aq8Qer0EcChjF0eCxmvleryH/zAV4D7kY5D33ynvt9h7JVs/x&#10;ArbYDT/xwaLqRwLFfviJkvuORqvwUxw5L0PJivCh5O0zcsK9yX7mSeYzP34EupPyLJBPT734GR1K&#10;7pfXAu43DZjqghxUorwFv76RGhtOelwU3/29eW1vx7sHlkRdOYzfoe14bFuCz+aFeG+Yy+ONC7E6&#10;dZCNQ+Uk9GzDuWmjuL10OndXTMdz0wJezp6K4/BBWLZvz6NajXigW40borh2erW5JQo7tpI+Rwzr&#10;s08St1UC9l2dRtwwasVjvQZcM6jGE8N2OGt34ql+H8L0exPdfBI2V4/SY05nqvymx9aNk7ixchGX&#10;V41njskEljltZvmTsxzxs2Xh+R2svrOf9be20V2O2/PwIm7i7a/Z7ee82z522+1iwdVdjLiwioOH&#10;5+Ikqu5WqTkOlZrgVLklLgYdcKncHteaHXFt9Ac+Lf7CoWZTLmrpck3i7p9/YF5bj0fi220FbOXp&#10;96bi4+/I33erRn0u/tWJPQLopTZtML63mePzRsqFq81dA21uVtLhkCwfat2ChHAnrrVrxP1eWniv&#10;qUn67caUW4qC2oqn9RHl9a6qUVu89Srg9dIXSyAwi+dVPWmEykUSNUnecJGkTpRY/VS2v2qPOljg&#10;/nweC69DbLz/F3sderHdoSvbBOAtzj0F3t5sdugh4PYX9e3OZseebHPuLXD/LUAry7044CNwShzw&#10;GS4QinUQGHe5i0ILkAqw+3yGCoQjNOt7Fdhlfb9YBeW4I4GjZT6Ine795T0qQD/gN1JEZJjGZuyR&#10;Y5T5kaAxGptxPkrxvKlfKE3/gir3K2V5CWIFEihI+0TBh1cUfn5LWcoXyr6+IyXUh18hHsQ7PiLG&#10;4jZPzx7B5/AuKRp34LJxKc6rZ2I+eQgXBvXl1pQBuC8diueqcdgvHY7b5ukE7Fssr9nJnVP7Md27&#10;kZBze4i8cICoq8f5YHyMZPNL5ErCV+JnQ4m3NV/O7sFWFFdpmPNYfuirYh/GyI943LCWwKvDepmb&#10;69XHVf93jPVqclqOdarWERd9UV6DrvhrtSWu41IsHK7z57pWzD81mhM2+9lqsoudt3dwwGoj4w4N&#10;ZtyBgZy4v4lJRyYy7OAYbjy9zISLK5hyaC4zdw5l0sa/2X5mInvG9WHH+IGst97HyvVTsdNvRUjH&#10;QYR1mUBUz+nE9l/EmyEreD9xHd9W7iR921H8uwzhgZQg3vryPWXuIj7dqVJN+XvqyIVZW/bV4H4l&#10;IyxFhe8I4Ddkv4nMH4zti+n0YZyppMuZylqYysV6RLYfbtmMhFBnbnRqiu2gSvhvrk3mnYaUmYuS&#10;2kiC5iXJmJKweVeWuQCsgVe5yybwPhF74VZLVFiAdZF9TxQlNhJo5TWv5AIIFKX+vBHnsBtsuNdM&#10;vO/f7BcgdzsPYJ1tF9Y97Mx2136iosME5AFstO/JfgFwt/sQdroNEgXuzw5RzC0CtQK0EjsVBRWP&#10;u1tUdI/nYM3yNtm2062fwCnQyusrlFjAFGD3eAqoPmIlBGDFUuyW1yjHHhdYFZtxwHcEhwPHcDJs&#10;kka1tQrevKHs43uyYiJJ8HTkg605H+/dEuU8QcCpfThtW4Pl7AlYzxuA3YrR2C4eh9vqWXivnE7g&#10;+nlE7V/Py+M7CN2/gacHN+K4YT7hp7bx8cpukq1OEHftAGHHNxEt4MbdOc7ts3u5tn099gfX4Hpk&#10;I67yOt+Tm3h/7yLxt47z0ewkby3OEmtyHNvGv4nqVMZRuxbH9atobg2fNarOfm091hlW4aEkbE66&#10;HVki2w/r1+Cxflv8tXuI6LQl1KAtMXWHYmF2nOMux3ni84DlB5bQeXo7pu2dwkmL7cw4OYpZ5yZw&#10;8Mwy1kjiNtN4FqdOLefEriWcs9hKryXt6DSzIQePTOdK5ZpckuLbrFd3rq+ZgY1BEzxqNMGnQTf8&#10;6vYnpMlYnrWbyIuO04npsYCY3nMJadYHJ+3quGjXEHjl4tKqK1FL4BVwZft9Wb4n3t1SX0sU2FAs&#10;QmUpTWpprILSuu6ctoHYCy05Rh/jSoYcrFOL1w53uNWzNY9G6xG4vSqZZjUovauFykqsgYfMlZsV&#10;3qKmSn3vvzcplJsQ7mInJHHT3NBwEcD/XVagfS2vCxCYX83C74Uty806stG2O3sf9GK/w2h2Oomt&#10;ERi3PxE/6yiJl6viVQfLXGyDyzDxwrLfpQ+bHndn9YOOrHnwhxzf6x+AJbkT9VXAViDdLeq6Q47d&#10;4yEWwUsSNwF6uxyzQyDd7qpcGEPkvXrL8WIb3BXl7i+WYiS7PYaIIo+SGCkKPZx9ElqPBUTzWSO4&#10;MXEAN8b15OqYrpwf2p0LI7txcmgn7swZxhMp0sP3r+Tj+a18PrebFIvLpNy7TrLFVcl2r/D1zkne&#10;GB8k2vgwHkfXE3XtIBHnd2G1eQ7GqyZjunoKZjJ3Pr6NW+J3T6xfyNlN07izfQ5BZ7cQdUMZb/Yc&#10;3x6cJ8H2AokO10h8eB37pu0x06okitWcI5LAKfBeEYj3iVdcY2iEi1EDbhvUZkYlLU7pVsbNoCHe&#10;Om14YNicaKM++DXvhcu1Y1zr0Z0j3Xqy5/IWpp2YyqF7h7hx5zRmnjdZeGUOu2ZIptygPufPLuFo&#10;j3ZS1Othc3MbY9b0ZOj0ztgM6oOvbnu8DSW0m+Jl0A6vKr/jKZ/nptVM+GiLr/Yf+Ov9QUh1Uf66&#10;fQms2YvQ+t3xqdwQZ1FYp0pVeayjjYP4YAXce5KM3tfWxkr+Pg24ErekdLmjWwMTmd/QrixqLNBK&#10;mBvqSwkkf6OhAa9unMB6QBPsxugRur2ywKtP0V1tyu4pvSkERh8l6ov/bQSyrDRaV25ioLR5UOZP&#10;FAshIMuxuNVA5Sde+ZX4XUnciBjLi9feLLnRls33O7Pu3p9sFgXe7tCfbY/7stGuDxvs+4llEKV1&#10;GSpq3Js1tr3ENvQVUOX8eglwHv01iqvAqqjmdgF8m4SyrHhjJXYr1sBbkjOfCbIuSZ2bXBBPFAUf&#10;xkaHfhLilTWfMVAuELEm7uKjPcaw222E5nN3uA7XzLVc1ozBbPEQbNZN5MmuBbjsXKBpm/DqxDrS&#10;zY5Q5vdAA2qa+RXS7Uz5dusUmY9MSLC6xg+BN0qK/vviZ+33LMN8y3xOL5rAnc2zubNhBjdWT8Ni&#10;wxzsdi7FR5T3ufkFbotKB945yke3m3xyvkqh321yPW6S521CQcBNigLMKH16l2z3q9g1boKN/MBu&#10;+o3ZI353gk4lTA1rsEvsw3rDqrhXqcMZ8brKrWKlOs1VkjmlmeQD8cEvxT7YV+mIZ/1h+GrVlwRQ&#10;iy3tOnHIcgc790xiY/XaXOk3iLtmh9g79S9JiipxsUZ1rlavLomSLhc7/saBdWOZN/ovnIwa4SP+&#10;2lenNf464mfF7/pXUuJ3/HV/k0TxN5m3xle/Nd5VWuCsW53HurpiLQx5IH79vm4trMUS3BMLYGNk&#10;yCNR0Uc6coyeIRaVxDJUqiIqrCcJqy6mAvl1LUOM5WK0kr/5goB8XlFe8bxKzUPUqb3YjmvLozHa&#10;hO8yIuduTQru6lJqVUMUVbyvqK1afK8yZoOmyuw/8CpzUVc38cRiGdQyV7oOqfwaSsJWj/JIsRJB&#10;3fjyMYh117ux0bqN2Ic/xf+Kv33Yi00C8U5RxZ2uQyWZGi1wDWb9o34CrtgCsRI7RZW3OvcVpVQU&#10;eQAbHokXduwl9qI72wRCxVrsEL+s+OYKRe4viZkC7VC5GAaw3k4BfLCodx/W2vaR5HCQeGu5aJwl&#10;3IayUz5zt9c4dnqMldeMkO0D0fp84xBRl/fy9Mx23t0+wpe7h3l+fCUFjjcp97Umz8OS19dOEXFq&#10;N7Z71vDw4FaenNiD06EtOB/ahKMU+45iHYLP7CDs/E5iTA7xTuzCV9szJDtcIsX5ChkeN8gNtyU9&#10;3BHTo1uJtjrDV9cbpAfegRcWqF9YytwM9XNTVJHmEGdLQYgZto2qyY8qWbVhHbaL75sqynVHrzrb&#10;K1Vio0EtPKrW4KhYiOmivJZGdUSFRbUMGuNr1AlfSd4eaLcgslI3AmXuIcnfCXmv/VPETw3rKjAY&#10;SPGsx40WLbkz6G8eiRraa1WRhKoKFgLWTTnWtOufnG3bHDtZfqxTGSedOpL71BELKYqr3QB38eJu&#10;hvVwkW1OUtw/1K+JlV5V8bA1sdbTEXXVkm3idY1q4161Fg56UooYaMn3qoSVjp6ocXXMBVxFaR/p&#10;aXNN/q5LorjKwNsnDARmTbJmwBVR30tyzDG5wAI2ruDR+A4CrxYvDlQh725z8s31KbYQP+uoo7EO&#10;GrsgCZvG9yrg/guvR10JSepkXeXeRKK2pj0vUR0pjxCo/ZuS892HI2KbZm9swnqLNmy16yoWQhI2&#10;e1FTx4ECn6ipWAVFHTc5DBCI/lXCYQLp4H9AVBR6gOz/mw123Vj7sI9APpB1j3oInL0FUjnmURc5&#10;pqsA3k9swmCNou/xFJjdBrLLbZRcEKPkfRVI5cJwEz/tMZRNbqPZ5jWenV6jRNH7oxV4bgtuRwTK&#10;XSt5tHsRFuvHYyvhvGcxHofW4n14PW4H1vFk/xqNegbfu0b4fRPirK/x0f4231zMSHx8nV8Pz5Px&#10;5DrZPrfIFgXNDhP1fGFDQbQ5xa8sKYm3ISfmETePbCPB14IEnytkhpmijrOm/IU1ZZFyTIQ5JZEW&#10;lEVbaxoC2dVvI4A05YlOSzaK2s6QH91MpyrbdHTYYlBXivIWHBS1miG+0F6/FqdFya7o1cFP90+u&#10;KdAYNiJAtxPOksx56TfkhoB/UsdQkr5q3BCFszCoL0W2kUCsj6WooY22JIf69XAQ/2xvoKin+FO5&#10;SB7L8Y5iTx5LkuUggD0WwO0q1eChfBd7pUezblV5bWWsRR0f6OnhaVgXW3mP+6K2ATVq4m4oSZiR&#10;NnYCs49WVa7JBXdbIHYTL39L4DUW4O1l/bquDhf0xVLo1+GEnoGmBsVcS7notDXPZD4t8DrMm47N&#10;hK7YjdIh6mANAbc1hebVNB0ry53+gVSpYVCSN+XmxD/gKu19lWozTSjHeFaRqIbKR4G3poiGqHFA&#10;VQoTHbE9tALjJW1YuK4t8651ZINNJ7Y5iG140F1AVtR0oMAmnlYSus2PB2pUWAnFTmyT4nyDgL7V&#10;WUm2hgrkfQXe3hplXWvbWzxxT818oxyz0VGSYFFeBdTdbiPZJvZgX+A0dvlOloRtMod8J4i3HSu2&#10;Y7Cor7z/kwFs95LjfQVs8ctaN1bO49baBdzcvAi7A6vxOLGBkAs7eHltH/E3D0sCdYIf906Q+fgC&#10;OX6WJIdZkxZiTvZTS7Kf2ZAdeZ/MUAE16BrZwVfJeXqD/HBTCiNuUhp1i/Lou5pQx94lL8aSmyd2&#10;kfbMnrduZ/nie4ncl2bkhd8i79kdcp/fpfiFOYXPzUjyvsKTekqdaSdcqrZhrajfHFFeK72abNLR&#10;ZatBPQL127FPoJ4jic1jw8bs1tfjrl41/Aw7YCLwBhq0wKvynzhIcuWn24jrOtXEEmiLkukK3AKN&#10;vM81ge6G+E1Tmd/SEs+pZP8S1gLVPZ3aWEoS5SBKfF/U8IG83lnU3rmyKLBOXTxFbQOrNcXDoCnO&#10;ek24LeDaCugRhq2wlAvlrnjiuCrDJPlvwBWxEQ76RmItqnBVxwALWXaX9zfWlnX9agK2oXwXAylJ&#10;9LEQq3FdLozrcmGZ6xtwSP7uHXL8ZYH34aQxWIzujO0oPYHXQOCtSaGFIUVWRpQ7SpLmJtBqah2U&#10;JE2g/e/wKt3lldAsy35vQ1S+VaTkE3vx3EB8shZlSTZ43TxB0O6/OTSjK7uX1WfJ/jost2ynqXVY&#10;Y9WCTY+6sl2K810ewzSqu8djhKjmcLETYzjgN4nNGmXuKWCLPxa4NYmYxA6JnVLkbxWrsV3sxwbx&#10;yrvktQcEUgX+HQLvHh+xBp7DRKn7SXImVkG27RSvu0UsyzpRdY2F8JDPlORNK870EPHibT9aH+Oz&#10;9VG+2Rzn+/1T/LQ/SbLTGVLFl6Y4XyTD7TIFAmrpa3sKQ8Wfhl6mKFxpcXZd1PImZVG3KX1xWzMv&#10;FyBVLwVYUV2VgKsEMbfJeXGTGyd2kx7pwDP7I/z4v5p66/g6rnt7W0YZEoc5DbRNmyZNKeU27W1u&#10;MaUkTdMwmJkZZVlkMTMzM9hitpgsmcUsWeYwrPfZ4/T93T++nzlnZg4/e+219p6ZU+GHyqLM7Pth&#10;c6imKj3VW3hEo2Vu+qQ7SiORB9T8x5eVtvARrQPet4EjERVdjfptw99W2D6hXbPnaClA5y38BlDP&#10;VowtIOJRfejmG/G8JQu/o3pbfCshzpsuOHCemfwASrr4LBQuHCAjZt8G9DevThmHgicBq9lm7Qe8&#10;Weybecv9Kpx/nxKAOBA/enzhg6qxfYBufZ6O3/INNdzyA0LVPJT7fjUs+r6Sec7su76t83f8S+W2&#10;jymWwFm1GEtDA/OcP0eRc25THpCGm/P0UH0zbBaM8rvNXWB5YHcakDO3IxfO0n56HANvAI0u5Q+/&#10;UchzTyr+D7bqPEJYi7XRBzGz9THLzzPuIYzdCbyoqJldKzQhbdZNiA2wxaiuqeMosjnmwVQF1cJ+&#10;TcZmsM9ksDKDvJS5+tsKevf7ytn0sKLWPazl7z2uV+2NHfiRdmQ+ob141gMl/8S3/p567uakQuEf&#10;tePYC9pFENthRhnwtHuK/mxZip1mv4LfWzDvMeGr6I+Wkq5JRckzf61ViT/W6sSfsjSzeD/CbvwA&#10;FTfh7w+WKm/HMmzF794c7aAxALHNUKaDRrIcNZbtovECN00Xe+tqhb+u14fpg4ZIXasO0oeNobpB&#10;fXguT5910sW3hOqT5mB93BRi1aeA90U7ntUoLPVZe4I+pev/rAML0BGJAgfzBflr5kSQAp12a6o5&#10;QQ1p+zSNtfisJVwfmmry13S5owaKDupSrZs+PxnEF5mpGyfzFPUAwALve4CWNP9hrZ5to12296lq&#10;0ZPaMddWqxYsUNZt92sz8EQS2PYDXtDchcq3/YbSUMEz8/6Hx31b3nTbqSj0cRpD5JzFisAHJxtY&#10;8Z7mEquBs/C1gBnHfv7AZmxDOvv4z7dR/MJb1Lrk53jju62RgHzbu9RAIwkGvtLF31DLLVgVGtfx&#10;uQ+paQ69xbx7FXHLfWpc9FN66kUK4TmKbW9XJf7Yj4YVPHexUvC1cah/FNYnydgY4D3K+46YfYsc&#10;UOKDfLYI1Hcn27fx3EF8B9HPPCnvZ59QzP8s0Sn7W/RxAoEtZq4+jgHedDxtvim8Lgr8Rd4jhLIF&#10;/0d5zbivCXV4Y3OopIG3kv1aHtOXxjqYfYa9VJiVogP/vE++y55R5pbvqXzXN5Sx7ttyevdpvbfh&#10;h3rf5yntyv0RRcBKfho//H3tyiGEFf7KshPbcoEUxVyHJ16T9FPLt6433tlMbhDE1qcaW/E7/O9v&#10;2P4zgHwOSH/BfnjfNEId9sOMOmzJJvhhNzYQDDdm/Rp4sSfZWAh8tmkMNjP4zitfddk3mqNR1xiU&#10;MEkfdybqRluMrrHtw9YIfXg+TR8NF+oTVPJz7n/aBMCNwEt9CnwG1k/bY6kofdoZr4/bo3ketneE&#10;67Nu1PdkmKYaghTqtleTJ1NUEb1DIzWh+qDVlwbBc3Un6oNThLruFA3ggVvxxSUFIcoKdlLgHQ9o&#10;JT/cUtN9z7sJ70FCUAVquoUff9W8+cpYcIe2osIJi7+pwyhkxqwHlDXncbrsp3V67m/wkw/Il+3p&#10;8+juFz1o2QQfwCsihJUuuJ/QZP6J8w6V4WET5i2WD114Cd16+dx7UNT5qPBi1c7/uo7b3mJNMFTb&#10;fl3HUN6ghXcob+69OsF9P1Q1AQvQeNuTSuZ14mgA6QvnqWAhQRA7Ew+0uTTABOCMIVwmzJ+ruNmz&#10;rWGyjDnm4KM75YANiiXwOdgu1n4L3iXaidXZMGu2NSISeudd8nr0IUX8crFO2tvqk4Ql+iB6nj6K&#10;nqXP0lHdvCWAayYmUNL8e7k93wpxN+HFKhzHHpgxYBPoji3E81JN99BTPqDPzdDa+Y3qPdWl2O3/&#10;o4htv5H/0m8obvWjKtzymE7sf0YpW/+hFf/6tV7d/G2sxBOA9ai2pX9XGxO/rQ0pP9TaxB8RzH6m&#10;9YC5FujW4pG3Zf8a32vU1Exe/E4r4m+GODPMtiEdKI1XzjHh73+sIGiGyTakmSG531igm2C4Pp39&#10;U3+KZ/4p637BNgLbxyT8j+n2P2oMtA46/6ghHJUN0Aco6wcA+gHbPzLbz6frgwuZ+gQojaJ+2hWr&#10;T1h+1BmtG6ZQ1+vUNVT5RlsYS7xvs4+uo7imPuoI1FhDoMJcdmmiO0NNhd7qa2RZEqLSdF+lRPkp&#10;1M9FAZ6H5Wm/Rz7225QWsU9F3tsVsvh+69+BltGtJ9liIQDWYeESuuB7tRW1XTN3nlJRyT3zCV1L&#10;vo4a36u82d9S5rxvqO3OnwPMdy1va0JZPnajGujC6JJDCFVVPK6S8BeDwmYtuFdVCx5SNtAGcr+E&#10;QFcx925C3SIU/F487u1KW2yG5e5WHb46FbB9bRagoLcrf9H9SgCyONu5ylt8p6XoBVicRFQ8Y+4S&#10;GsL9SuV18giUcahsOCEvecEcRfP+XQE7DbATsBoOqGzYrFvlSmPZDtjmNKi9NnNosLPlTKPyokE4&#10;ouTBP5qvHpdb9En8fH0QBbxRs/VpmoEXy2CumFOAFci/BXjnWr7XnF1Ml0PdArx3WH7Xuo5Z8e36&#10;vPkB1HeRvqwG3lOvaqj3nNJ3/lrH7P+u5J2/k9+qHypi3aMqP/At5e95Vg0Of1bm9me1cvWTemH7&#10;o3ot9AFtSH5COwBxc+qzWmcdmYYdIKxtxhJswmqsTTHQoaDpz7H9FxaQWy0V/R+WZljsN5YSm1GH&#10;dcBpwDb7GeU2t41SbwDgm2HvV8D8E9l8ZNTTeNZmP9Q08KYVwLN+DIiftAXpo2Z/VJjw1Vuk612J&#10;ABoIjAE34bTKj/ueutbkpqvUtSYP9vFGzd11ud5Fl04c1WXqwzZPTaC83ge3KNLbTpF+zgo+ekBx&#10;XgeVF3FI9VnO6jh+VBcqvTRa56dLzQH6fDhZg2lH5EdC3wi8Kwk9SYvvBeTZciGEFc/5urbOna8N&#10;C/jhAeoQvjCJMLULyPPnfEuxBKb6W3+kFH7weFQ7lS65cv6jql/wlIIXzAfgJapedLdy8J9hNraK&#10;x4MWEbiSSf7+qGEyCpjONvOfGQl44jLAj1pgQ5iy5bnuxv8CM48xz50AjAWodpoZoQDOQmxDIfYl&#10;c64NDeZOvPCdKO0d9AQPKgGbEoCnTZ1no1B8+t55C5S40EbJgOvM+zDDYh40tE2zbOTJ+sN43vfn&#10;zKFxLpTfrPlytJkn36fm6YzbQ/o0fp4+i7bRp1Eob8rjFrx0BRTBzCyNCpvJCxPiyu6SSm/TlyVY&#10;i+PAenyJPi9+SF+eeABbd5e+qGe/1p9qaqxPcTteVY3zi6o4+rKOufxdYVt/rOD131Hs5qfV4v4/&#10;ajn4lIq2fEuey36lt9Y9q99v/5qWh34DxfyWlsV8U6sTvmsNh5lZt3Upz1iquxFANxPMNmU+Z4W5&#10;1YlPAer3gBLFxn6sTvqxBezKBBpGwo+B9ufsY0YnfqFVST/kMc9awK9HgTdl/lQ2nzSZwBUApH6W&#10;+n6M2n7cCsDA82GTL4rqreunYnXtfIautHrpcrOHLjd5s/TR1WYvXadutHizn4+17wdt3Df7NboB&#10;MDCz/41WT33S6a3BGn8FHN6mMkJhwKG3dfVkjD4/Ha4vzuGJz/vr8zOe+qzHSx+eJAyeDJD64zUY&#10;tpOgMt/6w8G1+L4U2zu1lh/TnXRfOueb2oYKb7VFVVl/EAjigWjP7LtUuODbCgeUpHlfU4Ht4yqZ&#10;db/SbBaq9tbHVLbg60oGuNh5twHX11Doe4DvVkUBXgJddQLARaNykcAZgQ+NJBDGAa/5y4EEbEM8&#10;diN6kfn/5CVYkAd4DQIeEJcS3FJtb1XF/HtUvuA2JdGoUlHJInqEaIJdHHahnNCWhJ8N5n0n0vAC&#10;aVA7sAox8xYqBWhdCWVHaTgeKO9GbIILyuw4e67e4fNvZj9/fLkT8Ho9tlBn3e/QZwmL9Ame95Po&#10;Rfos7fabapuHquZTeahsPmqcj5UwZxKXs64MG1EKyCXm1HhzDPA9gHur1HaLvmgE3oYH9cH1YS39&#10;5wtyeO1ZlXu8pCqvl5S493kVAHLopmcVteabajzyHVXvfkzHtzykyiPPyW7ln/W3d36ivx7FSmQR&#10;tvJ+ok1pKDDQmRBmZue2oqwbU8zw2nOErueB8HuoKIqMSq9L+TH3fwKwP9ay2Ge0Mv5ZS3WNxViV&#10;+H0tj30KuI2C/9zad1P6s8ALtB83++o6oF5t9ta1NpbtQbrWjgUwS6A7V+Gm4Xo/1nvpYqOrpoFy&#10;xiirARSlvQLMV5uMRQBg4DXAXjXgNrljO4CX+rDFQ2dKvRRzdK/OF3sq0vl9fXYhBlB5TCdq3eHO&#10;63lQNApTbT76+EykujzWKZBuczfWwAVVTCPtmz8f9FnwsMrnf4OulW0oUhRe8jChKhK49tCd5wBo&#10;6PwH5GR7h47N+47KZz1C2Fpshabyhfer8VaUm0AVPm+RYlHW4tmEMwCNWYDKAk0y6hgHtNF46QRA&#10;iqJRmFEIM61ruvxsYM1FfQuxNMncP7bgPhXMexy1X6DqWx/GDy8A/NlYlVvJT3PxsbOsceRiPLaZ&#10;TQuZP4vnIgzyfNsAMwSwU2bfKW9sggvwGnuwgfVOBEt36i0+80rumzNLHAHc46FbdM4dYBNu0Uex&#10;CwD4LjwvgSwfS5Bv/kjFwEsIy3tQXxjva/ysOaOY+rLMFNaiZDFWwZawzeNOzgfgWfq8DtA/G5HT&#10;ATv95slHtevNnyrP5S3Fbf2NKjxfU7n3Kzr63tPa9ftHlbPjadXZP6XGQ8+oZPuPlXv0bTl5/kt/&#10;2fdNvej1iPYV/lZrYp4GvO/p/YgntSbuB1odjQqjrmayw8y2rQfmFXHPAi4WI+NHFtAmqG1iu/HL&#10;xjKYoLcJyM2Mm/G7W/C76/DXNlM1HrpYR5de76zpBrp4LMAlFHQGNZ1hOQ10PeVOugTMV1DQS9yf&#10;aXZjX1eU1dWyDFfY11iGq9y/Rl1pcNNlts+YJeBea/PTB51BOl3hrmj3vTpdFqSMsO36+HSUPuii&#10;4XSa8gFcFL2V99PkSiNx1xQ+ucttEzA9qgPmB0N10gBoJd1pEGGtfPZj1oTFAeANxzc6E3JMgNoL&#10;wIlAav5J0wnYqxf/QKX43xQel4NnzQPyQlQ3A1jN86XMvUt5c7g9b5YyFi5SFuDGz75dCQvvVi7w&#10;J7I+kpCYPs+Eq1vkSvdehB/On3OfNUpgjkc4RkBLZRkMeDUWvPMVgc2JwsfmLMQLA68Z+y2hQSXy&#10;WiEAH8m2MNR+F8rqg41ItL2HoLhYziiz+UfQdcBvR8PyJ9y9C7xvAK8L244Av+u9d+q8O34V2/BR&#10;LMEt7j59nmGjLwru1xdFD2MfUFoz6mACnFFjM+v2/8MLrKXYBjNhUYEXbmfdafbrXKIv67EbN2pV&#10;cbxEThvf1gs//6lef+67cnjrKRW6/EkN/q/rhP9SxWz5q7w3/oBg9wO1uPxZtc5/UfmRP6nT+1dK&#10;cfyr/vbKM/rTDixE1IMo8GNan/B94P2hloV9W+vif6ANic9qbRzrANtMP28loO3I/Ln25P2PNSa8&#10;NcdML/9C23N/b014bMs1VsNYEDOEhvXAgthcbvJESd01CXyTJ5x1scGZ2+a+hyaBsrfOXecM4MA7&#10;A5CXWW+pYydAngyhwnQZb3ylPVBXge1aB4rd4acrHT663BWgGdbP8NhLLDuOuynKa6/K0+zwu0v1&#10;6ZkQXaUxXMVmXGryolH4aQoFHz/hplH88lCNuwYrPNQetFuZm95U5ut/UBJArcbz+puRBKzDThT5&#10;CNCG4RG9gNVv4W3aBcwJhDE/7puj0aptv4/iPal0VLqI7r4IBSwClAST/rECOQSpHEJe4txFKuR2&#10;wZx7FbJovnWOXNHcRxUNkO6z5xEWUUrgcgOgY1b4WqBYAlsYDeHYgnuUZGOuM3GL6pY8QqhHeefP&#10;puYpG+WO5XFegGiOv0hdaC7bukSR8+cqcsFi7cI+uKGoibPuwO8ukvNs7MScm/DuYVso8L6PNzYH&#10;IDnQiB2A1/HOOzXgdjvKu0AfA685MOfzdHPxvFutEGYdw2vgBdwv8w2oc/SluYpO1Vx9UWkAxvcW&#10;438r2dZ2v748ix/uJMDVAPSlFHW0dSjKeYO8d63Sey88p3/8+hva9srjyrF7XvU+r6o56D2VuL+t&#10;wA0/lfeybyp2x49VbP8HNaPCzXvu0gkn4Fv5K/3079/SP3Y8oFVxT2hl7He0LPxJLQ//tjaaIBbz&#10;jAWwmXreiiXYmUF4y/gd1uBnwPlLVPbn1rCYGQNexr6bswhzhMG1yT/EJ/9YNpdaUDjUcgJ4p5pQ&#10;30ZH6/YEAF/sCtR4d6QmOkM13OitsRYvTQPt5ZNA2k1YOxWBb43QpY4QTQOwAdwsp/C/0wA5hSpP&#10;NgJjvbEb3mopcFWc735lhW6Qr/2bGqx30plye/WUHlL3sYNqy9qjlpy9as7aqxNpu1WVsEtlcVtU&#10;k7FbNbkHVB6+VfG330t3Ogev+Dhqd49lJ0z6jgC8oMV3yBXVPQTMWaiqB5bAiR+9ei7d2pynCF/z&#10;rEMTy20fVAHdfQAKmkuQyptzp7LosqMBr2z+g8rGQvgQphLm3qdjs76l8Nm2cpg3H498K922rdzw&#10;w0XAmoUaxwF2qGkEvF4CAJoJjPJF96sIDxsJbP4AnDofFcdiHKIBpBAoM7Ajviht+ILZBDVbege8&#10;LtYgZdZtOkrDdCMQhs6/FZ8/W9sMvDz/+9x+mdc7jEo7EuqO3H67hlFey/PGAm78HMvzflmIXSg1&#10;owyorDlm14J3ob44BrQV+N3qBfqiajbw3rwu75dVWIu2p/TlOeBtN1PEKPHwQQ0MDCvNbYcyPHcr&#10;1XOnPHa8rT//7Bm99funlWP/gqo9XyHM/UvHnP+utEO/l+vyRxWx7SeqtPuxGvZ9Q237vqXyfV9T&#10;ssMb2rztLf3ytUf1ZsBTWpv6tFYa60AoWw2QS8Oe0A788C787laC2JqEH2o5PneFsRgmwAGwCXjG&#10;PljTzOk/Z/kj67BLG6O6xsNOt7gAHPBSk+Z2OwC3e2rsVIwu9oRqCg96EcWd7kCR21Bm7ICpMcAf&#10;5/GT+OXxBnduu2oMuzBu1LzBg+c+qok6LMQJbzXmOivcfZ+i3JYqwOkdNRbtV0vRXrUW7FIry46S&#10;Qzpbaa++Wmf1UuerHHQay3Km4qj6eY6etANKvv0ObcaTRhi1A7jdJtCgtCHYhMjFdwGCrZxR3II5&#10;t9HF2sqXH79uwXd1bP4jSgHACtuH1GT7dYLa7dZEhhkhyJ1/n1Jn4WWBrHrevUC0hO57oeJ4TMmc&#10;J6zjEBzn2yiGIOeL6h5GzRMX3q5s1qXMm4tfna94VNmM2/razqbh3ENItLXgNefbxfBe07AmZjQk&#10;A69sDuLxmMV7wwalzFqsABTZDWVOo47yGp40nHDC6Vpg30LjjLBdYl0K4EXg3cdzOPIYh9uXaMT7&#10;Pn0Rj/Ka4xoSFuvzNLr+Qjxs2UPWOK916KM5+NyCdw7wor7VKG0lXrfsa8B7F7eX4Hm/i/ICdvMs&#10;fVGOX+5bq4uXLqs8xFFl/oeU77FbyS4bFWn/vra8/kf95/c/kf2a55V08A865vSKStz+rQKXvyvH&#10;5UXF7PiZwpc9qJoD31UT3jdl/YNK2Pdz2a/4o37226f0otMPtJawtSnlWW01Q14x39H6qO9oa/JP&#10;tJnaggqbsd+VCSagPY3qAmryT1HcXxDkfqj3Ir/L8geWGtsY7zoNcFMWtM6opYummp000+WjIQLY&#10;UGe4Jun+J1BdA+tEM1DS1Rs4x3is1b1XHdZgJQVsI0A2itUYqwPseuCvddMI3f8Ivroq5bAS3Lcp&#10;1PF95cdu1yjKfLbCXoMnjmocfz3W5q0hbMuFakfWOxDwDqPIdurIO6jOQgd1JOxWyh13aoONjaLo&#10;SotQzD38wE4orVG8hAV3ygllckG1imbfxY88T+G33KmauT/XMZunlIxKVi16RLULH1HefGwDVbrg&#10;a8BmqzAaQThQVtgSwPCivsASOQcI533bOnjHnvtBqHogFsCMcJhJjHQUMQnFNNtjANAcqONF40ky&#10;09XsE4vqm2uvmYNvElHVg6hnBlakcDFBkhBqjl9Io6G40iAc5y7gNvDS4Dx4jjCecyPPsYX3FcV+&#10;m4DZwLuNbS42C+VwxxJNeN8pPgRhbZ4+SwTONMArnA2keN5jKLAZJss3fyRohsUAttKMLthSi/C+&#10;VCnAVt2pLzvu05fnUeNWo7wo9Knf68ZHH6gtJkBtIQdU679Px7y24WVXKNZ+qQ6vfll/+QUK+vLP&#10;FbPvn6okpBUd+aPqvV5WbcAy+W14TkHrv28NpdXZPanI5Y+p0fn3ytr/Jx3a/Ef9aemTejPkKe0v&#10;/rX2ZAFrwo+0Dc+7HsVdz20zIrERhV2XZqaLv6flqPA6VHlZzBN6P+omvEaJbWaaPXURKMexDGON&#10;ThquOwJo9urF/7aXuaq3ORQF9tEIoI4B2XCds0ZPGGjxpXjTSQMxKjlS7aBxwDXADle7a7gKYFkO&#10;Vrqpv9JV5ytc1JVzQD0pjsC7QtnRm9RXba+Own06VXZY5wH2FLD2FB/WqZIjOlV8xAK3u/CQOnL3&#10;qwt4OxP2KOmOu6wzjGNQ2gLCzl66ftON+5rZLCyAPT+2C9170Zy7CT62ikFZa+f/SmWzn1Uq/rSU&#10;kFWB0hroUuffDayPKXOOjUIJROZ0m2Pz7lIyKuxDwApEnfPmf13hQHqI1/FFAX1Q0nXs68/jE2wW&#10;K4LAFogFSEJdU2lMbrOMCt+pAhpKNMC7sgw0M3R4cvOXtYnsl4/fdrGZDbyLUe+7ZYePPQScGQZk&#10;1NjH+GHC3xY872YAjibomasEmeOWN/L5jvI5HO66XdM++NYEW30aawO8+NhU4MM2fFH9NWsWzbp6&#10;JH7XGjYz/rbK1DxLfWWOaTCjDtWobwfq3MvtDm7X2ejzxof02ceX1JUapya/7ToRuFeVAXuU77lV&#10;sQeXKezg+wrY+5aW/f23evX5Z+W+9S/KIqzVevxdnaHLVO39joI3/1r7/vNNRax7Rrl7fqEGpz/q&#10;hMsfVWr/WwVuel6vvP20nl/3kN4KNkes/ZjQZg76wSpYPvh7Wmtm0qyj0X5sHZFmYN6S9WNr6MwM&#10;o61KQHmHar00WOthQTkOoEN1LhonqLWV2SkvcY+GW4G3jfUnHDRU66SBGgcNVDlqCChHqj2sGqYm&#10;ar0JfD5A7alRoB2pcmMfV8A9qnMGXGBsxcu2xByU98F3VJS0U+crHdSCqnYDbE+po7pLnHT6ONAW&#10;2OlkwSGruvIOqBN4u4sOqjVks5IJXIdQrSTAyrcFXm6bi5CYYxHybe/V3vkL5AQgx+n+PYAmdvZ9&#10;qpz7XZXN+7oyUK1SvOcxIDPDXinAf8z2YaXhT80YrzkAPBO7YXlPE4zwzHk0krAFNtoLiO6AeBSV&#10;XD53Dip9G4HvdgC/RZ4Am4MHTqbxuGFp4swQ2lwzPjyHnmAB0NvwfufIjgYQDbAGXm9eKwRIc4H3&#10;CI/fD5TmeGEvVDUUWONs79I2lHrj3LnYljt0AGtirhi/kvdxlH0c77lb0/4PYRdu1adxdPeJKGei&#10;gfVxfVH3iPVnKV8UfBOACW3G/xLivqgE3hp8ce0D1t9YfWFGHipv1+ed+N8BFLuLx56Yq8/r5ujT&#10;j3p0vvS4zgQfVEfIXjWGHVSFBfBmJTisVgQAR9stl+P61/XvP/1crzz/lMK2Pad6VLjU8U9K3Pcb&#10;lfq+I/fVP1LI1p+oxhW4nX+t8gPPKG379/TGnx/T6y/+SL966Zv6h+vj2pr5I23CHmzF4+7I/LU2&#10;mGnmxGetA8/NwTlmungr4W0N9uGdiKcs9bWZwRqYYbGLdNkzKOwMy6s9vuqqParuej+NdfhqABXu&#10;B9wR42Xp6ieasRCtvlaNG6/b5EWY89Ewy8FGL+yAr0aafXich/pQ6N5aV508flANGbsIY3aEtfdU&#10;lLBDF2gEXcUOwHsQX+ukCzWefGHO6sw/oA7KwNuZu08dOfvUlY8/jt6pvCeelAN+MZUfNA9Y96Cu&#10;RwEvwJxZgQ3YCrAuixbgcefKGygSsRAVs0n/c80Egq3KFzysTHNa+mwz43aXihY+piQULhJ4fFHH&#10;VDNkZo4x4Hn245fT6eYjsQT7CYlmmOow9d5c9p+LOs66FX99qxyxLkW3PmRdksqV14xB+YvnLQDA&#10;2dbogDeWwEyeOLAtyGY+Ye5uS8XNeHEBFsWez3CQ18qYbc6TW2wd4ZYE4Ltnz5GZWfTn+RxQ/Lfx&#10;0O/TCBxQeqf77tXFgAetcd5P41DLpFn6MuXmpMQX9Y8CKpAeJ7gVmeMcgLcMe1DzsFR/n9TIfmZZ&#10;xrL6NqDFGw/y+FM8tmG+Pq+dr8+ul2ugsUHnQg/pXAw9YayjemJcdCLMQbne25XouEaRABx+aKkC&#10;972rNf96Xj/75gPa8PfvKsfhT4re8Wt1Rm5UY+ByZdj9QcUerypq20+VtfMZZe/6jlY+/4i2vvqE&#10;Ytxe0YYtf9Hft31L72EJtmT+CgX+rmUf1hLqzFSxmTI2xzQYq7Am/TktNUNuMd+XzSUsgxm7NaMD&#10;pi63e2ETAKjWXb1tQRpocteFOif1ocwDDUc1iM0YIbxNtHtrpDNAgx3A24O/7XRGpfG/eNd+AO8F&#10;9H5sxQXgPY+an69FWcsd1Ym6Om77B553mzXS0F2MNTi+H7tgh7U4qjMobzvAtmTvUTPVlLVP9am7&#10;VJ+8RVVxW1SGp8rY/I7Sb3vUCj57UFP3Ofcq/NZb8ae3o1Tz5L0E2zB/HiDMVRLLijlfs/6cMGX+&#10;fGygOYeM7ppuOQWIiuc/pjgULX4BPpau2yhyBgq6H9XbjY1IWXiv4nkdO6B1wOceBLS3gDcBRQ5h&#10;nTme+AjgH1tk/uxwiVzw2dH0BKXAlki4OorCemI7Eglqzka5eQ4Drxm1cCVYmpMz7VHk/diCLB5v&#10;1puRk9SFd+oA6zcCrA+26CgNyFx88G0a2iE+l8sDd2sq4C59kbRYXyQvkvXH2OYyTtiEL+rv1edV&#10;WAFziKMZ3y2y0RelgFlzv3SCUNeEP64F3BI8ctWt+rITePtR4VOocyOPr+Exk8Ga7h3UcBLWL9lV&#10;Z+KcdDLCQc0RTqqLPKLaiMMqw04ku25SlP0KxTmulu/ud/Xyb57Smr9/Wy7Ln1G13/s6FblO5Yf/&#10;oEKHfypi2+/k8NbTKuR+ufff5PTebwl4f1KpGX3a/5JeXv6wXnL9llbhcTckfEdrgPd9IH095JuA&#10;/Yzej/6eliX9XMsSfqq3UV+b66jtNWA04JrhsWvdvjoFaOX5Lho7HaZLp301c8ZPF1lOnsTPAu0Q&#10;4W2kxU3DLPubPDWAEg8244cJexca+IDl+9VctU+t1bvUUXtQJ/HQHfjb5tKDqgbMgxv/ovzoHWrM&#10;tVNt2nbVZG5VF763HQUuSdqiwpj1KorbaFVp8jYdi9ugsviNKo7dpKLknSqN2amMe76uHDziPjyh&#10;/9wHlLBokfKB1xzA4rPgLmC93/KtyQtnqXLW0/yGDykN1SugC09DufJn3aVs24dUPvdRgtUsxROW&#10;3NiWgErmANQe7Mh2LIDxqPGooR2Q2rHNwPsqnjfBdoGC59toJ0A5Yy/KFj2AQt+C5zXw3aJjs+5Q&#10;6uw7LejcbAhx3Dd+2IzhFi/gvREOzahFMg3Akcazm+c+Bswpi2dZZxOn0uiMndhkZtV4PvP/HEsB&#10;+W3u2/G+PB+5Q9Mh2IA0oEu7g8IGpAOzmZAwxyjUmIPN8b3msEcA/qL0IesCI2oAzMZ57ENYsyYs&#10;bPVF07364gz7dKHM5sJ7dViQ/t26dvGyRrKxjZneGk3z0vlYJ/WEIzZh5JCgvQS0rSp0WqvMg0uV&#10;ivom7H9X/jve0Mp//ERv/uFh2S9/Wg0B76vd5x2VH/mH6l1fVfbhF5V0+GVluL6iY3jjxJ3/UI7L&#10;a2py+5sydj6rDW8+ol/+G0vhi43I/yVhzUwN/1BLgfhdlPm9+J/qvYSfaWXqr2VzEZU0ZY3JYh8m&#10;ejyVm7xdp1uD9dFEnC72uGqyGx/b5q6hJoA1IwxNeF1AH0RdBxtY3+ihUeAdJfQN4I3P1doD7F61&#10;1m/RiapNKqncrqqy7Wop2afa3ANyOfCKilN2qSl7v+oy96kuH9DL7NVYckh1RXjcKgf11DroZOVh&#10;dZbhkwl1DVnbVJe+UyewELXR65R1xxPKtnkQrzhfAWYoyvZ+5eA1lwKCz0IzY3abAs0hkLYo76xH&#10;VTzrG8qaN5v1NnTPs5WL0uXMvwN471c0yT6W4OWGMsbMxufiZfcD2Sb2S5hzqwWvPZDZYQXsAdVc&#10;My0G7xqASm4GXh/8b/nCJwlW+GxAC6ZxHAO8DNtF1tSumTFLRnmNZzYqa87CCAXGQzQIM/1sgqUJ&#10;YscJl0U83kwbp/MevHjsZt6DUW4/1hvlNdPEhwhsIY/cratRqCfwKh0Y08xow236PIcQZ9SzDs9r&#10;/kjQqGsxXrgcha19ELtwK+qKRagD2gqq5D5uL9Zn3V/XF90PAfd8wEaBz76l6zOTGk0P1lQ6jGT4&#10;aBKAh+Kc1WdOXgghfOOBm723qQKAi/C/2QfeU9y+d1Dgt+Ww5gWt/cf3tepP3wHsP6vB81U1uP9H&#10;ZYd/r+jdz6vQf5kSDv1VcXteVLHXu6o/+jtVHfy+yvd+T1Hrf6l33nxWf93xlFYk/kDLE79nqe7S&#10;mO/p3ehnWPcTvQ/QNgZaUxexA5e7fNXb4qCkmA0aPhWk6fO+mj7lhiVw02grIazRwOqqYTMD1oRt&#10;aMYaNLpgJ0w54m3tdLbygE5XH1QPdar6kFoqtqkMcOsqdqur/KBO5B9SqPcqNRc73xxRKMHzFhxQ&#10;ayEet8pZ503D6PbT6Gn89tkA9aHmHaWHAXi36rN2qC57h07EbFHu4meUNesBHQDeIMJa1qKHgfM+&#10;vQe83sYPz7odT2rGV1G6OfepxPxrJmGnALXLxVrkLDSnyt9JmLtXMfhXMx3sBrjm4G8TqA7iYzcA&#10;ThLByRwp5myG5L4KceYvB8yExlEAXYMHjZh3l47P+YaizBFoKGgoyzLeVxbbQgHfHKObgBXxpfu3&#10;p0HlEMyi59+unbwfE/wCUX0TzIoW3EuPQWMh7GUDbjTvayv2xZ335E2DeB278gq9xA7gjXz0Xn2S&#10;dK8w8PrSlJkaTrfV57n36MsG/G0jalx6L/BiE0rMATm2wPs4oLKuwcAL0JVYjhLCXc0Cfd7+qL48&#10;ec/N04GaZ+uT7h/qg6sT1l+UXUJ5p9K9rfMUh+JdNIwCD0Xze0fY6VQIFs93h2rc6BXtVyrTALz/&#10;PcUcWqboQ2u0/qXf6PXfPir3Nb9Sld9ytfq9oaS9f1Sh2xsq9Xxb2T4rlOGzUicCV6nS7lfA+wPV&#10;7v+Zah3+LIeVz+m5fz2m5/Y+qOVJTwPw04S1J/VW6Lf1BlbCZrrVKK6nhlDQQbxuSfY65aXv1dXB&#10;UM2c99b0OcJYF2+65SgK66hhAB5rdld3HapYu1dn6k0Rqir2qxtYzwDw6ZpD6uZ+TwUgVwFxhZ16&#10;ylHTCtT12GHFBGxVC/B2FWEVCu3Ulcc+BLeT1OlqJ2wL2whzHRXAjd04Xe+Atw5QN4pcl71VDSh2&#10;9cv/JHDdrgM281C6W6wTJZP54d9CWYMW3Kl8m7sBDPDmzSe8PaDShY8ox2YJvvg+wDbHMdytsgUP&#10;qo6KBtp4G3PMgpnNWqy8xffLnufdAFwxhKcc7Ig/21woL/zoOuCPwzObo9hWo4TpwJtvc5d1sRCv&#10;+bOt/9Eop9vPRE3DbRbqCMDGAK853ccJ5TWHVyah+uagIuNxA+Yt5Dnn4rvvVjqfxZzJkcH7Tpx/&#10;l7bT+I7SINx4P/+mMZgzqNcCdMhDd+mzzKetY3K/zAdEc5nTXNQ27y7U9X7gNWEMj2uU15wGX0ww&#10;q7ofr8v22lmWtZCZsCh5DIuBcjfNljpQ3Q6e5+Qcfdp1tz7+aESjx9N0NcuH8tMU8I4numooxlGD&#10;0Q7qCz+ss8H71eW/W81e21R1dIMFcMbetxS79T8K3/Wm5Ycd1r2kd/78bR1e83vlui9T4h58rttr&#10;avR4UxXur6k8YpOy/DYqfe/vVLz3Z6qz/51qj/xeTc7Pyx/of/Grb+uXSx/S65Hf04rkH+vNkCeA&#10;+GnZdJXiX46jiMf3qLp8i0IDVqi91l83hkM0fRZVPo0lOOmqgVYn/K2zZRVGsA8X6g/pfKMDysuH&#10;aDxCOer8CXudqaE1Vt1U33MAfqaGpFoJgMB4qvKIGrAFSWF43BIUtfCQWvMP6izQnis/qraCQxRd&#10;Ue52LMVWtu9W+7G9aiver5Zj+9RcuFeN+btVx/rKyLWKue1WIJt/84isRWZUYBHdqrlu753KA1xz&#10;PbAMVK3Q9l4V3/KwcgG0YD7dtu0cwtEi1Sz8mkpt7wO6hYq2xljNiZgoID7aTHCYA+ADbJfgge9S&#10;JOv98NBmYsEemKKBb6ct0AFa3oIFBMC7FMF7MTAG0aiqgS7XdpbCeYwD/jkSQKOB1dW8X3xxFsCb&#10;obC1qLuZCXyTRuBOY8mlkvkMaQuwDnjmPTQAR2yHsTTm7Ol/oLwrbWbLY8mduhz7LStwqfQ+a0rY&#10;+g+2XIA8geq2fAPr8DXUF1jZ/kU5qlx5qz6vYb8qVLoG6KsJeGaiohJwUVz1LNCXPcB79h48MI3j&#10;sy4NVRdrMvmoZoD3EnUx0xeIPSyIB6OO6EIIIhWwWx0+O9TisUU1LutU5L5Juf7blWC/XMHbX1PE&#10;wWUK2fO69i3/X2167Zfa/ubPlXEUeAOXqdLxJdUe/beqwjcqyXOZ/Dc8pxKnl9Tu/bpOsCx3/qfS&#10;jryudS89q1+9+h09f+QJvR35bYLcd2VjZrWmugJ06UKIejocFQNYfe0hmjpDK+t21UQ3XvbkUY10&#10;uWiozVn9dViEGiBGZXtQ19M1h3XhhKMV1C4A8Nm6I5byniWknTvBh2tw1lkCYE8lylpmh7/dq56G&#10;EHUVO6olFyjxsGYSoh31bSs4qI6i/er8qtrYt5lqyNul+uxtqs/BfmRvV3XedpX5v6uYW2+Ry+zF&#10;CqULTgXeMMB6x4wE4HlzUNfYWYuURRdrTpw8fsvXgNdWBXNtVLJovrLxtDXzHqa7v0/hQGvOGDbK&#10;GwR8xYDqwnZz3pw7NiOb541C+eJQvdCFC+ViZvQIYhtQy600hEyUONEGy8HrBc1booiFS1RNI8mx&#10;RSFRYHsaQpTtLby/uagwQcwENayIOfTx5Xlz5IGdMGrujLJWLl6oIiDNnE+DWHC7FRId2e5Gw/wX&#10;jekvhDZzaOQum9vU7fy41AKE5gTKEyaYPQDAC/G8QNmGRajFQpRQ5n+IqxbgcQEXYL+oRqFrAN2M&#10;SJiJinLCXTueePQBfTbxQ3028C191sdzfXZcF8+e0bj5vxFsw2XgvZwNxPjf6VRyEBZiCOtwHoBP&#10;AXCn93a14YEbAvfpmN9+pTmuVcqhpUom0KUcWqXQXe/KbvXftfI/v9OetX9Wvu9ydQYtV53zS6rD&#10;D3fH7VLg9r9p23+eVdy2F1RrVNntPzrms0oVh/+k4FU/1qp1T+qVo4/rxYCvy2YcTznedFQXu31U&#10;VbhNx/OddOl8MF6XoHbKXdMEtjHgHe500kibPfbBSb1A2tfIstlFZwG3C2twEqW9wP3+NlcgRkkJ&#10;bqfrj+hck6NOm/BFIDPwdlcT+M7EqfP4EbUCbvtX8HbkAXD+AUt9W1m25BHi8MdmEqOFbW0orvG8&#10;lambVZa5SRX+byj11nsVhLcNxTfm4FODZ92q94HGHOKYhUWIB+Q8knvhnAdVZPuIcoHzOEpYPude&#10;5c1dqJo5D6vQ5h5UdTYhycY6KCYI21BC8PMAsPXAa4+C5gB8FICb88wSbc2xB/OtIbqlqKQ5IiwH&#10;hY+ikQQDvlHuSJ6rhNfNmjdPvrNv1T6ANRcMjKKH8AJkE9riZy+xLiS4itd25bWOUnvYVkljKqWR&#10;ZC+wUQrK7QPgTjQUF9T6Fdb/EXiXAu9q/HfOxl/pi9bvSedQzU5sAAHM/AexmWj4og1Aa4G2cg6F&#10;rajC39aaITIzFIYi12IXUOYvKsx0Mo9tAeJh9pl6SF+MAHqfjT6f8ddYSzvK66WZdC9NJrlz210X&#10;CW6TqO8E6jsF2KNR9hoMPaAz/nvU5btTbV5bVXJkpRL2vK3UQ8uV67ROqdiJeDOx4bBGIdxf+9pv&#10;rFGJ+AOvq8r9XbX5v6cW/5Uqc30Xu/GCXFf+j+ze/gXq/YYKPJap+sjLqrb7g9J2/Fqb335Mv3vz&#10;YdmM1LtYR5GNdXooPwtlK3ZCdQM0fspDwx0Y82Y79TYd0rmGQxpoc0CJgf2kk0a7UGS2D7bwxqnh&#10;1iMaZvtAMxai4Yj6TzjpHFahu3IfQW0/4GJPig+gxH4a6YxV1zGjurssQDvwve15B6zJiLZsoM3a&#10;o6bMXWpgacqMMlSnbFVZ8hYVJ25Sftx65fvxxTz2mILo8iMWolKoqPd84J0HyLPvVwbqlTJvto7x&#10;wx8nlB3D6xbSDRfQXVcu+JZKZz+ghnkPWGPFBswEYPKgO/ZDZctm34t3vdXyvPtQxHSeK5Huumie&#10;rfJpLOaid+YC2KtQ0l2AaFQ+0hzXiyXwR6HNZVmPo8rplB8Nykxhe7A+Bfgz8bG+3I5dOEupNDpj&#10;CY6grp6o6zIaWxFAVy6cA7y8J2xONK/rROA7TE/w6ry5+j3wmqG6f9OwXP/6B02lLdP48d/rStsP&#10;pG4zCUE4O32bNIQqn32C2w9Jw4SykW9SrDtv/DBK22COImPbKUJflxnfvU2ft9yrzxqW6LPmX+qT&#10;5qW6mLMbYOmZUzw1A7AG2ikUdxpwp1M9UGDUOMdfMzkBms5H8I6FaaQwxLoaUh/VnOCh2igX1UQc&#10;VlXYEfzuDsWjxrGuGxV6YLk2/ft5bX3rzwo/vFzF3ivUGrpJ5YCabvcvtccdVAxg7333dzq68m+q&#10;cX1NNU4vKGfn80pe/xOFr/uVbIbrnTTd5m6pZnbGHl1o9QNQfG6niwXnGFZirIvWRRkFnkKJp04C&#10;fBcAtztoxEBLDTQdVn8DoNejwHV26sM+9FYbvwu4BLeucgA9vh9F5rXaQgh0R1Bfh5vQEty6jtmr&#10;A//bVUDwI9R1AbQZFqsx4KbtUFnCZh2P26ji+E1WlcRsUA0p9dj7v1f87YtI8I9YV8NZinIem/sg&#10;8JrAZIuyLkIF71MxvjfPBLY5d9Olf19Vs59Q7ez78JdLFANsKYQsc5SXN48pJd37o8zmL2PN5VRT&#10;UF5ziaZ84K2hcURRBt63DdyocBYhzsy2RfH6wUAWxPOYg9GzgdEc02CGwswER9Ks2/DHdwAttxfM&#10;UzzP40RvsB04/efeao0mhM3j/WIfEheYU+AXKgxlN/+QZGbgXqUx/MJmFmWjF9gne8MKXcsN1Eym&#10;nY7teE45Ox5Wq+/jOp94n85mflv1fk+oxf0xlTg8o5xdjyp/3xMqdXxY/dHfULvnMzoZ84p6j+/V&#10;YPkhjWeu0kziRk3FHtRUopcul8TocpX5J/8gXc0P0GVqiuB2HThvlETpWmm0rlbFa6oqQWPVCRqt&#10;jNNkeYImj0drMNNf5xJd1Bl6WG2BB9Xou12lThuUs2+pkrb/RyGbX1HErrcUsm+5jqx/RQdW/1N7&#10;3v2Tove+rsbQzYrY8gc1hu1SZ9x+Fbqu1o5/PSefna+oyOV9FR/+m0oO/UGVh/8qm1G6/4udbuo5&#10;QWBq9NPVPh/N9BzVJIAaSKfwvVP43gngHTcgf1UG3OFWlLYJ5W3C22ITLmATeusBuPaweglu5ysP&#10;4Iv36WQ5UJYBZLWzSiocVNMSoTPnUqzX6y5z1ply7Eelm06VOamn9KC6S48A8xG1mWN7M3aqGXhb&#10;qZbUbWpEeRsSNupE7DpVxa9WechKJd1/D2n/QeusA3OSZukCc+r7bfjaxSokiJXZPqgSglkeKl08&#10;9z412v4SgXpGVXTRsdaQmrnosw0quUheQHGM7jmcgLUGv7qbrj9+no1SATAJQIsJUxnzbrGmoV9G&#10;BQ8AdtaiuaiuLaARFhfOJriZ4yzmo/LsS/dvLnTiCIiRwBrKPvH0FAlYDXPN4d3AaE5rD517i+Vt&#10;zSWrsm3nymf+HOuAHj8a4xHe3x4ajhlp+AmgP8p7fe2RR9Tt46DPy4MJbZ66lHpYFZt+r51P3s37&#10;WqRXbRbrryj80ocf1Or758ru8TsU8ZdvqfPoPzQUvUahr35P8W/9j45t+LdqD2zQuUAEKsFLY4me&#10;mkhBYfG4l46H6FJ9nKaK/DSV66nJHNYVBOlyUThKS6DPDQJoX41hKUZR45F4Lw3GeNA43HQu+ojO&#10;RB5Wd9gBtQfRg/rtwL9uVCF2Iv3A+4rc+abCdr6lSGtYbYUcN7+lFf/+k46u+acOvfE7tUchapEE&#10;9KBtKnRZrogDb8hh7Qs85l8qcXxRDW6vAW+rCzB6qLc1WKOn/DV91p3un4DWjNI2o7wtzvhcFw22&#10;OuN5nSxgRwhuQ61H1dfkoF6C2QgeeNAa5yW84X/NMbk9ZahtmTlGFy9bgicuP6z2el/lFXur82Si&#10;uk74qb3oEEp7SJ2W4poy93kcnrczlzeftVttKG9bKkEgabNaUIYTMWtVz5dfF7VUlZFvq9znDaXc&#10;/wjd+c0p3K3zF6l88d2o7izreNtilK8Yz1s86z7l0z2XzX5YjQt+qBPzn1UFSmxGCMJmLUZZb7Mu&#10;POKKQmZiJczw2VL86Ho8dNhCG6zILGUAmoE3Z9FsuvtZ2ghMTkBuzjAO4TlC2D8W2CNm36HcOfMI&#10;ijbKA+BkwHfnfqgJl3hjL8KYgdPRZo51/tpWVNxcQ8IPmE24K1xo/uVoIao/V2tQ/uXA+ib1vCke&#10;98KdixX03qu63piujzvT9WldqFQDxKVuOvSr7+jPKPW/qRfZ/5+336GY9c+pJeg1dQSvVI3dKwp7&#10;8TsKeuEhxb32PWUu+50qUMMO543qDcX+xbhoOA4bmeyriVQfXSwI1MWKMOA1ow2+ABugSRR4KidI&#10;M/kRWIswTeeEajI7WJOZwSg4HGWGaCwrRANJvjob7ayecMJ4iJ0a/A+qymOnCp02YQ1WK3bPMoXv&#10;eEfhu99TpN1yHd3+nra+/3fZbXid4Pa6Kn22oL6HlAW4Jc5YC5+NOrLyr/LY8m+lHXwb29Dmid/1&#10;02B7kKZP++JnXTXURIoExmHUdARlHgLkQUAeBNbhZke2O90MbAZY1HYQizDIvqYGzChD1RGdrjgE&#10;sAQxMxRXaod1sFcbvrevI1K9HeHqBNxuAO3KY3sOsObst6ori9tZ+ygem7kPtd2uluStaknarias&#10;Q33MOtVErlJV+PsqD38HeF9Tyn2PqGDWA9oHIHsX3KJyEn8WtiGXrrbUXH9h7p06jhoWAkM59qJ2&#10;ztOqZnmMxB9Ct22ugRuNWvnid80ogzmeN37+HVoOOKsBNMDMxhGYsoG/AIXNWkDIIpTtx8t6zbsV&#10;2O9UxJxF1FwlYTUisRzp82dhZWbTqBZYXjkKSAN5P5k2d2INFssPBTaXdtrJe1oO9E6s80YpD3K/&#10;bNFDvNYS6xDI39B43nnwPi195GGt+Po39P4jD1n/XdEdHyCN1+uzy4369KMWfXGtTbpUq/Xff8qC&#10;dsWdc7Tq7gV6l+Wyb96jtd99QHufeVCO379V/n9YoLCXH1f8G88qZ+WfVbXnP2pzWadTfgfUG85v&#10;HOeh8VRsQrq/LgPslZIwXWvK1JXjEbqEl72UH6qZvHBNZRtww7lvLkkbRWEljsXqWkmirpcmazov&#10;0gL4VCT2MITfP9hBTYF2qvTcrSLnLco6vF5xe5ejpu/Kf9t/FLz7fXlvexsb8S9teesP2vPGb3TM&#10;Z7OaQ7ep3HW56sN2qyp4n4L2vafDq/4mm6kzdAFnojXRY0YY3DTe7qLJVlfqqKW8Zsp3pAXFBdrB&#10;Rvxtg4P66w7fHMOtxRpQAyhuH8s+lgbeCzVHdM4a30VVTVAruwlvTy2NojtavTSU9gID6D51ZLOd&#10;6spGnQH3ZAYKnAHAVHvafrUmb6O2qjlpl5rit6ohbgMAr7UAroxYpTL/15V1/9eUY/Ok1uAZ3Rbf&#10;AaB3K2/WXSjuvSpf9E3gfVrHgfIYP2rprEdVNf/bKgOynLn3KAAo/enWzRhxKKHLXDPBXHYpfc5d&#10;2gZIK1Fcc9ZDNt18Nt65EAXPReFdgc8ORfXGqmQCuzkeIY4yV4KMNrdR3NwFeO65D/Be5lqnDEWw&#10;Lp/nKZhzqwLmzrIOwTSX61+Ddz4A4B48lzk0Mn62OULubu1GoZex/sjPntTh/3lCdj//tjY9ukS7&#10;nnxQQwUx+rivRF981KMvNSrpmsaakrX5Mfb/6Xx5/+le+f7tUQX+9RG5PneL3H+zRN5/XKSQF29X&#10;1KvYpTe+q4xlv1Xhur+rYs8ranZerZPeZBIUsj8amwi8Hx2P00clcbpaGKYbFXG61parG3jcT8qS&#10;dK0oFrUN1XhGkK4D7AclCbpmwKVuWPAm6hL7jAP4AM91AUtxOspV7eFOavQ/pBqvPToGwNn2GxS7&#10;d5nC9rylgB1AvGupVU4bXtP29/6iNa/+SpEH31WF3ybVBG5VW7yTUo6sUjh2w2bidKDGezDaZ6Ks&#10;4xim2h2tU30utpnz2rANzXwQYDb2YaDJDgXmwzUctKqPGmw+bAW2Qbb1NwCxgbvxsM7XOeusBTkw&#10;n8ALmzHgFk9d6AjRqUZ3tRce1Kmcg+rJAeqcI4CL6mbsUDdW4WTmHnVRnViGzvQ92AbsQ8o2lBe/&#10;G79RdTFrVB0OvOFrVBG2SjWb6EaWfFNr8KD+C76hkgXmInazravUlMx+SCXzzJUc70U1zUjCPSqd&#10;8zAQL7aUMZBuPBw4UwHIXFTPXA83xlxHl4bgALirAN4FBU4HxEzU9DjdcR6+2gu1NOD5oKzmbIhk&#10;rIY5mCYdQM0MWaQt8ALxcdQ4g9fNoPFkGqCpPJ4vGKthLupn/k/5XezDap53E3WA2+bU9oy5d6na&#10;5h6F4NP9nrhf/n//ngL+8aycf/lN7X7qQZ1JDwPY69RVFmc03RiqvE0/V9y/H1Lq0u8r7f2fsqRY&#10;Jr/7Q2B9VLFv3quk9x5Swps/UPr7v1bu6v9V4caXVLLzP2pyWq12983q9tul/ihHTST66DKqehVV&#10;vZyLwmYFaxB70F+WqF4swSfV6fqkIlXXAfxGcTwAAzmwXson5PEYA+5MYYwmeI6RjBANp/irL8ET&#10;FT6qzhCUONBe9Z57Vem+UwXOm5Vqt1ZRe1coZPcyBe9ZrtB9K+W59W2te+U5rX/jeblufVXFXhvU&#10;FLlPyQ7LlXxoGZ7XOskyRlOn8S/dnoQ3V82c9NClLk/NdLhrmvtm3cUuE9xMgDuq8U4+XJcDyyMs&#10;zW1HTXYT6Ah3g8YLN9oD7s2x3jPAexIL0XzsoDrqjqqn2V+d9c7YhgM6lYepz7MH2P03gc3Ype7M&#10;vajvTXA7CGkdaTfhbU3erEZsQ0P8ZuBFeVHdSgAuD12hcr/Vir/3AW0FtITZ5hL7d6sIT1o+62uq&#10;mv0D7j+mAhSwhGUdIBcvWKJifKaBKRhQ4syMGz42BuWNmmuLZaDLN7NpBKn1wHcA2KLp4lMIUGb8&#10;Ng+4gwHYHO7oQ8XPNtsWEeQWKBUYE1DmOFQzE9UsIbCVz7tHRViUfJ7bXIAkBiXOWIxiP71IUb97&#10;QgHff1Q77lkih/vuVfwjjyru+99Sys+eUf7Pf6hjv/6Zil95XnkrXlDGe39W5Gv/q90/fEROLzyv&#10;dH9XReIbIzb9UelLf6XKLX9T4/6XVL3zJZXteEXlO/6lclJ64cYXVLDueVWxrmzbiyrZ9pKqdr+u&#10;E4feUSMBqtVlvTo9t1oTDb3hBPAoMk409jGB/JPoxdJbkyjsFF52GLUtiXRWU0awPqvO0MdGhY/F&#10;EOSidLkgmmW0LgLvJJbBqK6pEfY18PbzPOdi3NUd7qyWADvVe+xRtdtOlaLAhfbrlX1wtRIAOAh4&#10;A7a/K79t78h90xvau/Lf2vL+i9qz9B/KcN2ghMMrle20QTYXT8cAYYgmT2K4uzDiXe6aAtbpTtSX&#10;mupw4raTJq0RBnPMrpkKNtPAKCa24GQ5EJpltZ3aK+10ouigmksIZwB7vgm1xWr0mKPMqh3U1Ugw&#10;7I7UmVZPdRbuVVcu64y/Td9hgduVsQ9w91sAm3XtqbvUmrSToLZdzYkG3G06EbddddHrVBu1WpVh&#10;y1QWtlRlHssUd/dD2oVypc55jCD2XdXMIZTN+YFaZv1d9Yt+reK5j2Envo9deEz5KKOpFCAMQ62T&#10;Ftkode4ca6zXDG0loH7ZhLME/PBBAtwW/Ko3ntS6aMji2coA4ASU2vzBoR0BMXIuQYzniZq1UOay&#10;qMnmCjw2WI+5tyhy/my58Hx+RtXx1pG2dyrr5z9V3r+eVs47P1be+79Ryar/VemqP6tszYuqXkGt&#10;+YfqCSx1W15VzeZXVb3pZVVt+LuKV/xdWVT60j/J709Pyuk3TyryPz+X17I/Knrve2p326QWu7dU&#10;e+g91RKAau2WqWLfOzq+83WV7nlbNahV3eEVanVepw6S/0kvgPXbqbNAeyH0AIp7RKPxZvLBR5PJ&#10;PrqSE6DrWIYPCmOxELHWVfI/QGknWKYF2WPbnPUx9uBDajIbhlDkqVzzD/6R1tIENwvc9CCNpAVo&#10;KMlPvXFeOgvAPVFH1RZ4WA2ob53HblV67NBxx83Kd9iECuOFD65ROOobaJT4wGodAeKlr/6vti17&#10;ST57VijRcZNsrl3IAlxepN2X8gRQN6vGUd1J4DW3exvsdb7+sC7UOaq7GkvQdJR1LtZ5bgMtRzVC&#10;yBs95ajxs9iMM0dRYXcahIfGeL7xVneNNRrL4aaeJnf1nYzQ6UYfdZuRhlw7dWbaqSfLDvXF7wJt&#10;V7oBeC+KC7gpe9ScvOum303cqfq4baqP3WyBWxu1ShWhS1URsYyu5y3F3nqL9T9mSXTfJfMeV8Xs&#10;H6mGapz9ohrn/RYlfkwZWIKM2XcB5i0oIbeBNtRATGWjwikoYizwxs1epDRshwldIfPmWIddHgTW&#10;RB5jznczJ1umzjLX0l1kXYLKHP+QPP92LMcsuS+YK3dU2JlwZodquwHumjtu08avPyTnpx9V4m+/&#10;r7z3/qTsFb9T3tLnVbTyTyrb9KLKtr6k0s2oIpBW40PrN7+khu2vqnXv22rb97aadr2u+q2vqGrT&#10;39Sy92V12r+pU47v6Lzz+2q1e0NBu/7DD75M9XZLVQe0zShqmyPlsFqtDivUeXS5Ot02qNN9k7pZ&#10;nvRYq7PeGzQYvEMDIXs1GLpf45GHNR6PTUxGtFIoA3BmkD5ESU1dB8ob2IGPCWNXSpOUH+Gimmh4&#10;AU6jypfyIzSNxbgIuDN5FPfNCMRkaqDGUv01nh7IfXxypp9G0n3Ul+RjQdwadAQfbK8yt33Ksd+i&#10;6B3L5bf+Tbmu+LcOvPlXbX3xd9r67+e1/G9/0C+f+JbWvvk3RTgB72gXLelkAEHNF9vgp2vnAnTt&#10;rL+unvG3ltfPeevSaR9dOuuni+fcNHMGO3HKU5dO+ejqKbb1eGm621zPwYOQ54RPPkQIdr15xnCN&#10;l8ao0SpXQhzAtwXpQmsUKuyqUwbenENqT8dOpO8lnO3i9m51ENS6M/erzShu/Ha1JqC6cVvVCLgn&#10;Yregusb3bsb/mhC3XQ1pBmpa7Xuozy9+ZJ0FkT/7Trr9W5Uzb6GysAvJwBg36zYl0qWnE7IyUcgC&#10;VNb8oUksimvObTOXIjV/K2XOMI4F4hQCVhIVhvc1B4ObYxICFt6ipAVmSMsWFbWVE0FvLfbBXEfM&#10;dd4tPD8WAqDDbG+nQdwvR95D0LNPKfvtP+jYyhd0bMUfVbj6Dype94KOr/mrKja8rOqt/6Y7f1Xl&#10;2/+tcoCt3vKSaje/jPL+W4273wDeN7+qt9RMV9+291W1739FPYB72mWpzrmv0pDnBp3y2qIQUngu&#10;qtrnuVFnXVerx22NznttUp/vFg0FblGf/06d992hc97mr8bM/e3qD9ihoWDgDdmnofBDGo1xsA53&#10;HIjGBib5aga7cBXfes14X4C8WhiNxyW0AfAkXrec7e25KG1erD48hgofjwfwaM1khevGsST2j9M0&#10;DWAwJUBdEe5q9HNUte8hVfgcUI7DFsXvWi6f5a/I7Z1/6Qig2r9Nvft32b/3TzmteEXu69+S5/q3&#10;Fbh9uYJ2rpfr+pVa/6/fa/uKl01gw1ifDdHlbt7kqQB9cDZAN84A8ClApq6fCQbkAM30+Gu6y18z&#10;XV7YCeyFdSWcAE23cLvFnIXhqbF6c40GF43XmJMyDbweVpkTMvuBebgjEpVO08lKF/UUHFBHthki&#10;Q3ULsB355v4+taPCHdn2VrWn70eZD+okoa67wEld+U5qY7tR6s70A3jhffjgXbT+naqI3qCyo+8p&#10;e4n566gl1tFkqQSuWAAMtrp0YwcWAqc5k2Kecsxs16zblYWCmtGCJNTUXEwvadYcQAdcLEgi1iGU&#10;/X0A1Qtr4IwCx7JPFL41AMvhipLvMkeGob6r77pNry2Yr914aW+2J875mjIf+ZHK1v1HNVuBFHWt&#10;2PhPlaz/hyo2/0vV2/6jqi2vq3r7G6pEYSsBuHbnq2oiPBloT1D1u95Q467X1LDjP2rZ84ba9r+l&#10;jgNvqPvwm+p2el/dqGkPkJ5FSYe8t6qb7j/dd7fqA7ZrwGe9eqmBgM0aBFxTQ4GEMf9dGgrao7Gw&#10;gxoJ3q8LPgDsv1uj4XYai3HUSJS9xuJcsA1+mkElL+FZL6OkJohdxtdewdOaYDaDCl8yFgG/21Wc&#10;pHQ/B9X5HlFD4FE1hHioIcpbCfvxp3vXKWLHatR0paK2LVfkjg1KObxdee77Vehtp5pgF1UHOetE&#10;mJtaIj3VyuNaY3zUGOGpygBH8swR5XseVIrTLoXvX69AVDl092rtePsfsrlyKgR1pWX1sDyJ2nbQ&#10;VQCpWV7v8OV2kK6cDNXVrghd6QzXxTY/TbeZky+BuZVuoNFfkw2+mjjhTQFyg48marENwDpe62nB&#10;a122iRpgn+GTiTpV56dT5c7qKXXS2So39fGYcxXOOm2mifMcdKrAUWcKnXSSQNcFqF3ph9SWQuhL&#10;PID/BXB8b3PkBj7gBp0IJcAFb1Rp4Drl73hdWXMeovs38NC9E7RCbebJf9YSheM9E4E5AWuRaLNA&#10;6azLBnBzVoW5Nm4iIJvr5mbia1NZH8/tBFQ1hucxkwvePMYO6A/xeHOMbuxcc1nUxfIE8LTfPKes&#10;zW8o5v0XlLr+3yrYv1z5RzYpasPbyln5H53Y8T6gvqmane+qbs9Sndi3XE0HVqlpL0sCVyPrWg68&#10;q+b971m3W/e/Q73P9mVqxae2YQU67Jeri+7fLNsPL1OPy1qdcV2nUy5rdMF9pU67rdBZ99U6HbxP&#10;ZyoSdCrOQb1+GzUQuE39gDvgvwlIsQgBwBuyQ+MRhzQCsEN43WHswkScs0ZQ3CHC2CTduRkqm8YO&#10;TONjp3PCdBV4r3wFrJmYMLbAQPwh6juNDy6NcVOs526VhLurOdpXZzIi1B7rq3Np4RrIitFgTqTG&#10;UO8pnudiXpymsmMsPzyU7Ku+eG/1xvoT5nzVEw3AEU40gKOq8ndUqZedirATafZbFbD5fXlvfEM+&#10;lP+Wd2Rz+VyEbpwOBdIAXcE6XG3DCrC83O5HobhAOtMawDo+CMvRE14aqffUpLmuGPcnmvw0bsHr&#10;q6lG1jUBcx1KbC7ex3Ky3hsb4a2hajcNA/rFvmzCnqfOHD9MOainyEGnCw7qdO4Bncb3ns46qHPZ&#10;djqbcVCnUghviXt1Mn43RbCL3aO2qB18uK1qitxoVUPIJtUFbVBpKGl1PWHGxhxos0hBWARvUr8X&#10;6uhPWDLXwY2fazwx3hb40oAzzgY4bYEZb5sCqOlz5ylvwUJlYy2yUe/MObcq2Sgy+5s/W3FbfJf2&#10;fO0Rbf/64zry4IPyf+hhJT/5FCq6WhV4sKr9q1RNyKg7vE5V9qt4T4cVvYnwBLy1u95Tw74Vaty/&#10;Ui2HVqth/wo1c79p7/sAC6wHCFyHCFNA3bj3XWqpmti31W6VTpKsz3ps1Rn3LSgtQctlPbc3Ygdu&#10;WoBevy2AuY37WzWIfRhNddV4T4l68a2jlsru03DIHgvcfqo3aJcGwrAK4QesQxr7UeEho7jG7xLY&#10;xglso1iGSQCeQXkNqFPYg2lgM0p8MTdc14vjrKBmRhs+KU/WRw256q9MUW9Ntm6UZ+lGDuqcG6dL&#10;hUm6UpSMF47WRHaEJrIiNJ4RiU8O1yDPP5AEuAleuhDno9Mo7skoT52M9uA3dlVzuJvqUeUyAM5D&#10;eZP2rVf4jqUK3PK2fDe8jvL2kyKxDJeA9jLQWhfJY2ksgblA3sVmli1A1wqczUBqYAXSiUY+HOsn&#10;gHgMeI36Tn21zcBqoDV1kfvTbBvG90600VDGjus8t/uBtzf/sPrzzB8KHtK5vMM6m3tEZ7IP6XTm&#10;IfWkHlBPsqmDVnUlAG883jgGXxxFiIvYpKaIjWoM2ai6gHWqRHnjfvsjeaGM5nTz/SiuHbddCUzm&#10;33/MP6j7YwfMREG4za3WBfLM8QwZAJ3N8jgKav5ssMLmYVXafE21Cx5V/d3fVsPXv6+6Z3+m6r88&#10;r7IV/1HpthUq3rFMx7fQ3W99W9WAV7fzDdVte1MN296m3tIJtjXvfE/NHnsUvGeN8lDl1gMr1emw&#10;ke5+s9qP0GMAbgOqe2LX24D6ppr3vkO9Z+3XcXgtCrtO3c6bUdcdqOpOnfXaox4S+VmvHTrjsQ2v&#10;uwXfukMX/ICRbn8ocC+1B3sAlIE7VOp3QHXxPvhPQlOSm3WswpUsfr+EoxaoozGHNBx1QH2AO4DX&#10;HYtz0ijbJoBpAjWcIlwZWA28JoBdzArVRULZTHa4ZR+uFsXgZ2Ms//tRCR64Ol03qtI1dqJAw03F&#10;mipJ5bWT8MKoLBCPZ0VpFDU20I6ixsOpoerHB/ej8n2J3rpAgzmX4KfTsfTKKHBnNPCGOqkpxFUN&#10;QS6qAOACx51KO7RJMXtWKIiezObq+ShdA9YrrR663EYwM+B+dTax8bLTADvdAoAtANp809uONxLE&#10;sAjjDXzQRiBl/TQwTwGpAfe/ZWyEtaQMvBe7EnRpsEi9tR4awBb05Tuor8CUo3rxvr1GdQH3dNpe&#10;dSfv1MmkHepJ2qtTSSgylqE7DhVGfTujd6ktcodasAzNwevVErhZbSHb8ZcvKfpXP5DPD74unx8+&#10;Lt/vPqSQbzwor/vvkdc3H9fRhx9QwNfuVfBDDyry9iXKvX2xKu59Sg0Pf1dNT/1Q7b/9i07++UV1&#10;v/aWeta+r87N76ltN9226eKxAm1UJ11++2669J3vqAUb0MRt09U3sd4oacv+ZWrZR7jawz7cT3Le&#10;pshd76vl4Bo86nb1HMWbHt2GgvLZXLaq7dBKoAXePW+qhVDWtv9ddditVbv9aiBficpusR7XxWO6&#10;PXZZdcp7r0770zMFYqd89qnCeYuOO65Tlt0KpRxao2Puu5V7dIeORfGdN2VbxyRczvTRxWw/FNVN&#10;418B3B+G8poRhgQXTaWYg3JQauCdTDNTw0E3C4ANuNNZQJwdrUt5CRa4M3kxms5GXXPMDFycbhDU&#10;rh5L0YeVOdjFPPWUJ2kYqK8cS8AmxANshAaTQjSQFobihmooNfim8gLwQEqgepODdT4xUGfiA9UT&#10;7499cFVH+FEU2NMCuD7AScVH91oAZx3erOidS2Vz7WQg4HrrKjZhpg0fC6hTTbTURnPpUyBGWaeb&#10;sQJAPN7gaV3qacS61JP3zUs+WbcBGpswbuwCwE4YG0GNAe0Y60wN43mnOxN1eTDfCm/9gNubfwRw&#10;j9wElzqXdUhn0w8DL8qbvF89iXvUnbCXD7OXD4WXo3pQ3s7I7eqI2AGwW2+Ca86J896gds/N1hhm&#10;JUGncO0/lbf6ZRWselHx7/xN+b72qkwNU6nLfh3f9LbKNryp+k3vqnX7GnUdWKe2w2vU6rhBLUfW&#10;qdluNV7TdO/v4zffVaf9CnUeWqWOg6sIS/hMlLMVMNsBtsdhHbCtpMtfrbaDy4HXqCdA0/W3c78C&#10;8EKct6qQ/c8A4EnXbTrruUsX8Ifdjpusx7XzWq3Yh7YDeOAja9UK1B1u29XuYxqqhxpRoBKAbaXr&#10;PVdB4M0NUydddwfq2BjnqeoQB9UH26sxCJiD6KmwAuNJrhpDNU/lhWgw8ajG4100wjqjriOxzhqK&#10;dsDjHtEoNRbvbA2PTaTwG6fwW38FrhnmmjbgoriTQDyRaY5tSNDl/Gg8q7EAUZrMisYTA3JulGZY&#10;f7UoUVeOp2i6IkO9KPEoyjxTkMg+sRpOB2BqKC1Ew2lB1vivAXgoLVh9KSEAHKJziUE6lQDAMe7q&#10;jHJXe6SX2gD4RICzKjwOqsh5t/IctyndfoNsPu4O0A0C2pWOAF3uCLbKXL7/YpMvXT6m3fhY4J1u&#10;oTUCslFeU5N42/Emd+v2VEvQTWi/Atd4YGMljDqPGnhNUMMrDzfTUi9kqt+ENKO6wNsPvP2A25eL&#10;fcix15k07ESWoy5kOOh8ClYiGf+bdFBnDcCxAByLEsegPtG7dSZmv85Eo0BheGL/7dYsUY/HJvzg&#10;Zp2ky22zv6lgpVuXq4wUXJMfq+Oue1S3f6Oa7em+zT4oW7vDBhQQYA8ApAEXSNsPrqbrBizA7T66&#10;jrC0Vl2Ae/LIep3mcR3A3s3zn3ZayzoCk9MWnbTHGhwmWNmvAXoUmvvtDpuU7b5TMTy2BkVtAvyK&#10;w+uVs/0d5WMnioG61OyzF5Xe/q66zEwUKtZO190Y4azOhAASuLtqsAEd/Ig9sV7q8D+gM2GEK7ra&#10;EerKMb7X7FBrZqyPwNYXslOjkQc0RYjqS/JQT7qX+iPtsQwuluqOx7lgE5w1Gut00y5Y8HppPNVf&#10;oynYPoCygCWsTbKcBuIJPO8kfnUiM0aTWIfpnChuE8BYdykvlhCHKtOgLvEdX0JpL+N1L9ZkabA6&#10;QxPVubpckqbLgD3MYwy8Q+lm8oKiUYzREAbTUWQsRR8C0wvg/ekhOp3gq/YoL9TXg17WTTVehyz1&#10;LXTeqSLXnShvd6As9QVeYx+uGwvRhtdpDdLFlkDNAOlFAy63TUCbwueaMjDPsO/lDn9d7gwD+CCr&#10;pvDIZt9JlhOA31t+VGdKndRfjxqfStNMb7YuVPBlAq2BtzfviC4ArvG+Q/n26ss5pL7M/RrIPKh+&#10;IO5LY78U1ieizLGHdD4ef5wIxIB7Omq/zsUBPuvOhu3RuaB91jjmeTOO+VWd89xGcl+lE252OlOX&#10;qvI4b1UHuardZae68aBdqN9Jlh0WvHTTwHWSdV14zi6850lAO+2+A/+5RV1fbetB3bscVuqMI43E&#10;YTXPsfrmY2gEN7dvtrytsQXmdrvvfmWHO9HVvadKl90q8zygNOyG6e6bfA+oNcBOXSzPB9rpPHbg&#10;gs9+DQUf1CDhajz4sCZDHTQWdBhPa6dRbo+EAVy0G12+q86axwTv19mgvXhXHhOxGzuwn+0Omojh&#10;cSx7s/x0IS9YA9weB9pJYDVKbFR4zJzOk4oYpfrqkgUl9sAENDOiAIzGIpjjFm5WEqqLirJ9Oj+G&#10;AIaa4l+HAG4UKM3tiUJArkrVNQLcxdoMTeKFp1vKdLGtWNcAeTw3XiNYjf50IAbWYXzw0Ff1X3hP&#10;JQTpAjbjQmoIvS7hLdxDTaEuauC7qEJ9y9wOqIjv0eZSBz63gzfeEWiNLlxuN6ML5vplQGkAbsO4&#10;A+p/YRzn9jhwXmoPsYbQrnSH69qpaF0/RWvrouvoCmMZpksAPUkjGMLf9lahCPWuutybo49GStVb&#10;5mHB2mcUN+cw5aCBHEcNUkO5ToBLAs44xNJBgxlH+JBHMPhOeCYHDaewTD0CxPxowHwhFsjNMhwV&#10;DgBgn+03ofXaSve8Wee9thN6tqvx4Hr1Neeplm6w2WOfTuE5T9GFW5BRZwDttPN6dR5ZRQEj3tFY&#10;hNOAfd5rty4A4Dm6blNnvXcTnHbyGnsAe5tOu+JjAbHbCS+LKvTQME7jOc/hT8977OT97FOx30FF&#10;8FxnSM/DgY4aRjkHqb4gPqsBFmUdCqGhBhCkUNaJMECLcNQ03s/UVNRRTQLsGOvGww9rOPiABrEI&#10;I2H2GkBtLwDvIHZhJOoQdsBeU4B5MdnNOvfMeN6RynidzfZn+xHrvLNxFHcswRWbgLVLdtcwt0cJ&#10;TuNpiBRqO4bvvUggu1qaqGtlSZpB3cdzIzUJtFPHk3U+IwyLF6b+3FgNYQtGi5I1xfJSabpmKjJ1&#10;FdtwhcB2uQDosTqX248hdsd1sTjJeo4xPLMBdiQzylJjA7FZGlvRi4U4i4U4iwc+n+ivLgJcG+rb&#10;FuGO/3XUiUAHVfsekY0Zt50BWAPbpU5kvysUJfXXdZYfdEcDJkb8ZCQABwIy5p39ZrrYr4P0ye3p&#10;zlBNURc7o6koTbHeWIZxrIIZMhurN0NrHtb1dz8YLtAHQyXqL+XLQnUH8w5TLPOPAq+zBrMBN8tF&#10;g1lAm2kPuDfLwDuahlJQY9RgMusBeTzDVYMJ9roQuV/ngfcsSfu/M0inPbeQyjejYjvVC3BNdMvD&#10;TQU6U5aoHrpxA9UFH2Dk9hk31Jr7vebgFGMRUNLTqOx51p/13KOzQHgGUM8Qjk577dM5QD4PjGd9&#10;DqgX6Mz2Uy4G3F0UXpblKRfznDQmwtNZGslJGkyswz4dc9yt4SBH9QNpH6rZH0jjRVXPmmNp/WnM&#10;/nwnBLHxSCAPd6T7d9E0vnYCgMcAeCLS0ZpcmCBsjWMFJrEAEwZEVNYo6hT+1kA7hb+dMidLfnWe&#10;2WiGl84XhKBmZBP2NWo7mkagNpYgC2EyZ0UU4WVR2okCvGw+xfLi8TjNAPAM3vUqIew6qvoRNuDj&#10;yix9BJQfVqbqelmarpWkW173OnbhQ+paYTKVohtAfR0bdNEcsFOZpqstBZohyE3ijyfyUeHsKI3h&#10;mccJgwbeUXz0CMsLKPC5JBPiggjpfuqI8qG8AdnN8sKNIUdR3jYAPZmgD04l6eqpZIqW1h0BsLEU&#10;5pu63BVpDZtN4H2HTfgyQALnKJ7WLMcazYgEcLfSalHnsVq+7Hofa6hsjCBnAB4347+n0jV0MllD&#10;5XRVx2j9xwkRhahQvhOWwQHvi6LkkoQzHUmlh60aBNzBdPZJc6JcKCAnzA0k4Y3j8csxTuqLASRs&#10;w3l/gpD3dp1yxwq4rCfZr7XGR8+inKfobnry43SyOI6kDjgA2OeLzfAGSmxBLwGq32uvtTQgD/ib&#10;7QewHQDrfpDlQfX6HlKvj4POAqRR8x4nA+tNa9DttInCXjihuvixM2672A+f7o6lsRR4D8HLXdl4&#10;t5aju9Tvg5r7mUZArxHA5wDgC352uuBlD8SobwQNFsgG8L0DoagtfnaCH24qlu+O2zNxjroMpB9k&#10;++lD4LwGpB+gsB9y/wNzXps5jYd15kTJyRQgpsYBe6AkSoPHw61rkA1nhmqE0DSRdfPorzFswiSQ&#10;mYmESbaboTET3ibM+C5W4RogX0eFP6hN14cGYuC9Wpapy8dT8bNJumSBmqIPi4H5GFBTN9h2DaW+&#10;gt24ghe+VJOuG4ONmq7J5PVRYF5rugirQRA0w2ojQNxPCOzFNhh4L5gRCJY9hLhT+P/uGA/gPYoK&#10;u8hmpg2P04p6NgViC2iBzSwbAK8Br9uIdWjw1KVGD+sPT0x4m6zH057w0zQBbOoE/rchQJfazB+q&#10;EPZ47CUeMwW404B9keeZZn8T/MzkxWhXvMZoIAPYhrEiJ40XoySUAXcIGzGM9x3JddUwCjyMXRjB&#10;Npj/Rh7KQG1SABjvO0SIG0nlR40H2AjACiPQYRvOJhzRGfzcmQR3nUnxUWcSrTTeXedRll7UpL88&#10;UWdr0lSHmnRGuaoP5TyP6p4FXFP/VeB+VHoQsAcDDtI1o/DBNJ5g7EwQ74+64H2E/fHcbijqV1Bf&#10;8OK9EATPuKLQ1HkP4Hb7CmBPbAaqe579zga5qBGVKcE29FO9PP8wvrUfoActy4AFIFiOhDtrDOUd&#10;RWUHAXcIjzuExRg11iGeME2Yu5xJVsnku0/2sID9rDBUn6CsH+UF6ZOiMH1aHKnPqGs5/Cbp5Bj2&#10;vZruT8jC9jWk0/B5nZCDqLmjJmMJbPFulm2YILSZyYlLfG8zWdzOILBnBVuTFBMZhDcAu2oOPC9F&#10;WQlhlwB1qoBwVpSCxcgExGTL105Q08A6k5+giyisGes1Q2ZXS1KwpCW63tusmWoAzgi3lHcyJ9aq&#10;0YxIDeB9LwDsuTh/DWIhhljXlxKKCgfrDO/tdEqATsb7yWbc/OGJgRXYJpuAkzKQmsmFGeoyFmCm&#10;jtv1WAtAvdxg/qs4RNfwwOavWk1dNh64gX1OsC/B7CLwXkR1zf9QXKzFL9f4aKLOWwMtdAetGPNS&#10;FDcXOHIOajSPEEJ4G87Gq1FDWIYR4B3JwSejuucznXUu201nszx0KssT78YHbU3DimSpryRRZ1Cb&#10;s/l82JJYnSuN1pnCaHWjGF3JPoDsqbMxrjoDCGeC9qvRc4dqjOdN8tVACEqP6pohKwvWr2oAa9CH&#10;RTCqPByG3w6noYQAGTWIN+3Da13wMQqMEvsYmFFMbzsex5Igdh5YzxlLwnP0YwX6/PCjbDvndVin&#10;fe3VHeau4yhIA88zFOasoYijOh9AqCK0DYdiFcJc8bBAjBL/dzlM2BulwU0B7iV+uMuANAXA04le&#10;mkn2tDzspTQvfQi8N/ICdSM/WF+UxejL8lgL4I8KQqkIbsexT7gulkWTWwjOsSg6/ngs1gQ5wluC&#10;lzWzNprsZ9U41mKE5zejEJPpwfjhUGuCYRQlnsKzXi9O16VjKfjXeE1iFWaKkzWBAo8Z71sMzAZu&#10;1l8G6KtAbuo6dRmQJwoS9GFfAzaiFDiN0mMdgHgI22BqGJBHilM1UZWtiZo8+DxGfipQb0mSLhTF&#10;qycrUjbW8JbVxZsZNDNSgFKakYQmWp+B9USgrpyg1bK81hCsq43BwMuyCYBbzH8ME9oa2Ae4TV0G&#10;9Mu1wF/rrSnC2nQVXVcNX0SVj/rrwjRyMknjPH66JUYXOxI11ZagSy0putierotdWbrUnYM1iVNf&#10;ZaQ6Cv3UVhDEMlRdeT7qLvTXQGUUXV+MLvCDDGb6qT/Nk9bpoSH83VAKFoUfdQxoh6JQaALMIN6w&#10;PxQo8ZHd+NdmusO2/Ej1ozKDKJkBY8SAguIaaM/TxZvbA4Sm4SgakhnMZ7vxtucJamcA04zTnjMh&#10;DvjN8ryXsStmeQg7AMQe2BADsNs2nSfMnfMg7AFvP6m53/g21CiX/YZR2As0kj5fXhvr0GuUl0Rt&#10;vLAB14Q6C2BUeRj7MIT/HTHqiwcexUKY+2OxQJ3grGksxJUsP13PDaCCrPqY7+3TY6hwQbA+L47Q&#10;p1UJ+qw8Rh9hM67Q7Y9VJusC348ZQjNnDI8k+loHng/SSIaokSRzVjDfZ0qgxtKjADeE4OxLYPYH&#10;OECmezeqOg2gk4X8lpZnTkB9+T2xDNNmhq0A9TXjvOxj6gqwXy0G7rwoXUepP+ht0Y2BDl3va9NM&#10;RzGWM0tjVbkaoS63FpObMjVWnqER7McQtm8Aj3zOKG+su/kTQR9NVdO917Gsp4ugZrh9CVgvobAW&#10;qA3YArr/ayeCde0reK80o7qUBTPwXqoz4FK1KDQ1U4v61mI1gNbURJmnro/U6NrFZo2fLdLlfm4P&#10;1mrm9DHCXw5WJUXDVTEaqIrQUEmARo/5aOgYXxLQDhvFzXSjSMRZQJrto9FcD7oivHWGD8DS5VmD&#10;79gNFGQ0nv0IMkPR+ONIJw0SfPpDHdSNp23ni28kOZ9FZczZAoMo2gg1CsTDBhJq3CidAScUtaUM&#10;vH3AaxT1HGCed99uWY4LbixdN2E5gNSAi70YxpOOZwQSOvmxy3M1dqLEGiq61lmFvSrXJOoxUpOv&#10;OtSn4eg29XnvR8EBGxsxYIJc4M3XG+L9muol2J3ntc06A7Gp/q+AHrSGzFzxs/x2fK4JwJpOx1Zg&#10;DabS/DUNeFfp+j/ESnxm4K2M02co8hd43musn6pN08BxLJUZ2YhHYc1oQ4q/VWb8eJj7wywteFPw&#10;xKnBAMxvkhaogeQg9dGNm3A1DlAjmWFYPOOlI+hVIzVZhE04lmzZisvUNLfHgW8iL5p1yYAN0Pjr&#10;6xVZunGqHjbaEbDjulKRoisEu4uFZvYuSuMo7GCymUYO4DWDEapA9SX563SMt2z+C9d0tVFIPjyq&#10;OcPtS3Wob32QLlpQosKsNwBfB+gbKO6N1nAUmZBmqSxVzWO/ei4Dr9nfApj1k+WeGi521YeX2nV1&#10;uFb9hXir43zhxz3wSq4aL+RHwPOO5QFOnguFuuS7cx8QcggaWW4aTkcl01GabODN9NBAqrNGMlhP&#10;IOmPd9GgOSrqvwXEg6jmYLSLBswpLZEEFYA8bcZUUSzje0/xY43F4b1RmAluTyfyHtnHANP/lfIN&#10;UcYb92EXRrANJvmPoEzDhJtR0vIY/s10aRdbgbKzVhMddVS9xpqrNFyZr5HSLA3mJ6vfjGem0esk&#10;h+h8kLN6CI+nS9OVz/u54HVAQ/jc/gADLhYliNfHWw9ia4zyjqK4I+Z9cdu6z3v4b43wucZQoIkk&#10;ADOFVRqlIQ/T84wnIUR0/ZN0+2bE4TpW4qPjAIxl+AI78TEwT2cCcF22+o7RXaPoxopMAeYE8Br7&#10;YNR3MA71BZ7hxADeP6KSxhLbMIKFGEoOUz9edCAl6CbQqWH41RA+byDdfhjfUyTLGIQmliVBMYvv&#10;gZ5vojAOkOPVT2CcNENpx/HMJ3J1dbCFnrxINyqwGaUJGs0Ot4bTrGnkVKBNIb/wvnoNwLzu/4P3&#10;/9QM3fwMinwRiM3tq/WBlm0wtuA61uEGluEK627uc/MxN+HFKlTiw3iMAdisHwfciQr8LvBenarV&#10;pfPFmirHUxUBTiFgFrhrOA/1A9hRlub+KKFtIveopnMcScL8QKjuaAbqSI2ZZYoz3b4ZPnPVJF3l&#10;GN5s2Cjv/wF4jPvmkpxjCXSvADtIOjXDWycBsoYvttv82AbEBB/1RjhYp8GcR83OEZDOAUw3oPQA&#10;xzAp+2JDLjkgT9NNBZpERYfwXyOVOXRn2RomrPQC5kA8DcqAj0IO+uPdsQOTQXaaRrnNmO1YuIsm&#10;I7w1xnNbYTHaR+2V2WrBNw8G8nkC8fjAO0gjMYHNQGtGGMbw7MOA1cdzD0YQcgHTHLI4SsOzioY3&#10;YYJWovvNA3BSvK1LNE2jxNOo5DjwTmCtJtPJH5kEPSzD9XxECaAnU/n8eShnR77OFYVr0Phd872k&#10;mGMgzG0sAw1gzIIZxcVW9OOzh9lujhAztsFMUAyiiH0J/tbxCQNAbWbHBgD8ZgVpgPDXn86S+xNk&#10;kgkUdzQXmM0kR04EViNWN8qydL2pWJ8MdSCgmTeH6Y6ZoTQzmXFzGrmfxtXLb3Yh0c+aTrYx8Jma&#10;QXVnavx1scqAe7Prt+wCSmtU2PK0dZ4UnhY1njKgGj9bSVnA/z/ltaAtA8ISoCtG2cq9UVsnzYxU&#10;aKIrU+PHWVeEbwPUIYLZKKCO5AAp0I7m8MOZ0YZMR1o427IAG9UdTwdslHYS1TXjuxPpHiRhegi6&#10;xBt4u2nsg4HWXDvWXL3QXBBulAQ9gjIZcPvD7AhfR3QaMOr5oVroYruj3dRDt9gB3D2oVjeq0sX9&#10;zlhPtZnZK7zlIF/YIF+YAbw3GKUMwEJQgwQsS42B3dRYiJ3GQgldYYe5f0ijISxpKBNYlmlsyYRR&#10;UGvkAkUPccIqHNHIiVLVo159/mZUAYvD+xyjEUwB0JTprmM8NAy8IxbAxgZxO/aoBarp5od538Ox&#10;5kAbc1ANBbQXgeWamRmjgU7xg1tHiKUaW+EOzL7W8QvGXkzkhPA7ZWiiu0Gjp6s03lurgTIaIl36&#10;IEpoZQcawDAADwPtcDJ5A0AvxPpRQBRnDmcMsYayeql+wDUq3G8dLWYOumGdUUyAHTQTEcBuQB7J&#10;CbfgHc83oQyLiBIbmzGNR76EV56pzNKVC7yXUjOVHKIJ08Nl3ZxOHkgPpYGYiYsAnY0PkI3p3q2Q&#10;ZQCtC0Jh8bgnMPwo7ActeCN87WXAnanhi6ly5QMDTQUtmZr6ClxT/095zTqUwIzlUuNl3C7zsqaB&#10;Lw9X6WI3hrzADUvgaoE7bOClxiyAuQ24BuDhLIKU8bnGMmTchHc4BSWkRlPZPxnQAXQE2zBiukpz&#10;4Mn/UV1zRcMhfvR+o3Rh+MRwoAsl8eMTu4qj1ElY6aQ7NicD9gNpnwU4IEbzWiYEAcqMmRwAkAn2&#10;GYvhPUUSokKPWNZikKUZRutHXU3IMt38EBAPm+4eQEcMpMan4lkHzLgttw3IQzxuINgBwI+qze2Q&#10;KsK81BVqXoOGHsfnAUpzEuRYPCodZxTW22qAlrVJI/Fjb8xxtwbeMfz1SBSfPYLvJYb7dN/mYHFz&#10;lsO0OfC7wEARBxApiBEWh5A2UZ5CxsnQeD0i0lykqfNtGsSPD3VW6OJAs/prcxGdJF1H+foTfHWa&#10;556gURtV7k/0p7AH5ugwahAfbKZ0R8zxuWY4C0/cB7xmqKsPte4F4EF88FgeXhcPa8Adygq1bNcI&#10;lsD44yEAHcIvD2SixjnsRxYYO56omc4SDZcnsw/WgsZo9h3OxoKY4TSWlvLe9KdUDbag1tiBMMsi&#10;GIDN8nItilztDpz8mAZgyliDyQova3mzbkL7X5jN0myfwDKMl92EvS/PUZf6qjTRihnH614qpvXn&#10;A3EOsH41NDYC0KO5AJgLnAUeGHoUPIeukaA2mAwwyXjXJCBORIEMrNQQt8eoSQA2ajtB12kV6mRG&#10;HYZRqsEYQKPrHUPNBvnB6+luu7EBfSiL8b0TQDpmVA14RyKOWOl9DE9pZrXGgWocqCbMfkBkuvNR&#10;VNCCnOe0/CgwmzKe1DzOzISNmq6fbeY4BDNyYVTaagjmdVhvZs/6AxzIA1lq4sceYH+juAZU4z9H&#10;Y/mOEwJ5bfMejRXg+8owR27FWqeWzxyP1aXSVF0lAF7uLNZMmzl+oJzEfhwfnqGhwiiNFYVoqjiG&#10;7xVI6HotK4CPneZ1xhP57hP4LvkOBtJCAA0fX1eoEb6Xs6izOYPiUn4iPRxBjccN8hhz1sMIajqC&#10;Dx0HoCl86xjWwRzXYMZ0R4FzIAuPmh39FahR6jNTwNweM+8BcI0Sm/sG3qF0tqGoJuz1o87jZly4&#10;OBXrmEwmStA0AW6mlQaGJ58u4vnzEiyADeBmQsPmv9BdrMQuVAJqpVHS/8J4E8SpCoJVNS2/ig9u&#10;FBcwDZw3FfgmvJMVBASe46L1WLMPqlWKmhwHhCJH65jd6yNVGmvgCynCMxXRzeXTnRagwNmomoEX&#10;9TUqPMH6MbPMAaps4EV9RwloQ8A7jlWwFBdwjT0YB1QDrTnb1Vzw2NQkajxBTaEYl2m5V3PN6dsk&#10;WzNzhCK04mXLWNeLuhhFMypmBv8NoKZ7Ho7iPQPQJPfH6JbH4gDYqB/gDxs4AdCAbMLSpFmPwg/h&#10;R82IxjAKPmQsAoBa8PP40QgDrHkOunDzOjzGPN9IhCcwEOIa89WAEo8B7DiQjJLkxzJQqIwQ9RGE&#10;xnLNEFQS4pKtqwSsieIEjRTFaIyluXLOEEprwBgBsiGgNL54is90MdFFU7y3Sd7HGL2GmU6eMKMx&#10;9CTm+F1zcPqldHrNdOwiUI0B0kRdli6UJKiPfS7RrU9mAXUa4KOQF+nuJ1k3mnVzGncSiMzY7ISZ&#10;iDgGcHyfQ9lRumCO2WX/YSDuTQvXBb7zPhPwsnivwGfgHaWHGOLxVvg19oFtZrz4IvDOkCVmKrLI&#10;Sunqr8/WeXqMAZR7gu0G3mH2nSZr2ExX8IUSqC5WAC1KOVXOj2F1+ahEOT8SNVnhBrhmzJaq4IMD&#10;s4HTjCJMfAXwdGUg26naAF2qD9VMQ7imm6NRA95QS6ymT6bpo5lmjTcko6qEAPyuCWkThcCRf9P7&#10;DmYDbAE/oBlpyDWqzHPnYztQX2MbzAXexgge/xdeYxHMJeZNmbl8A+5MJjYo25y2EqQZftSr/Lgf&#10;8GPfKORDm1QMQOV8oT2owTiAjlow8RrcnjTdMV74v4o7ZUDAU07zmCmSt1k/gurehJylUWKT/Llt&#10;wcy+pkFMGGjNdnPppGjWEdDGYvx4HS8ebxqEaRgobaSbLjXlqbuGniAnWtNlqRor40fDB/YSjEZy&#10;Qi2Qh/CbIyifmQUzIW3YDO/RUMwBO9OANoHVGY/jO0JNJ3nfF3nfl1LcdJnHXEZJpwB5lB5oIo48&#10;QE8zk+qlywiBOUj9Cg38GuBdLeD7MFPENBDTsPsJs2MotpkqNtdhmPyqxszQGABPAO6YdUzCTdU0&#10;PnaEIGbUdwTPPZIbg6JGskS96THGCxMI6QlkHbp+arIkRZM0QNMYx0tSNUwNFqeor4hGWZquYfzv&#10;eaA9TwM9T8OdrMvTZBGNBAUeTI3W/wehnjL8tnKarAAAAABJRU5ErkJggg=="/>
  <p:tag name="ISPRING_PRESENTERDATA_0" val="Tkd1eeG7hW4gVGjhu4sgVsSDbg==|R2nDoW8gVmnDqm4=|bmd1eWVudmFuOTg5NEBnbWFpbC5jb20=||ezBBRkQ5MkIwLUJGMjEtNDIzQi1CNDYwLUQ3NkUzQTdFRTBEOH0=||SVNQUklOR19QUkVTRU5URVJfUEhPVE9fMA==|MQ==|||MDk4NDcxNDAyMQ=="/>
  <p:tag name="ISPRING_PRESENTER_PHOTO_1" val="png|iVBORw0KGgoAAAANSUhEUgAAAJIAAACTCAMAAABS+bAZAAABRFBMVEX////bJBwNXRbl8/cXFpYM&#10;Xhb++/sOXBb++fnumJQXFpfcJyD+9/fiUkvkWlT98vLnbmnhSkPqgn387Ovwp6PcLSX519bmaWPx&#10;rarqfnkXF5MGWQ/87ez65OP30c/rhIDzuLX2xcPeNS7sjYnvn5v1wsDXGg/lY13odnHtk4/eNC3z&#10;9/MCUwns8u3ysq/fPTb13NrVDQHi6+O0yrYkIpmIhsE4OKLO3c/z8voJCJGGqYnjVlDWOTHfb2jW&#10;SEDaXlfttbjzvr7egnzaPzpnk2qmw6p/qYMwczlIgU3e3u/KyuVwcrxFR6hUV62Rk8fU1Oe4uNur&#10;qtNnZrVnmWwzMaLV4tXn5/O+1MBKg1EdZCarxq5UUrF7e7w1cz+zsdqjqMoMUikpYUZQS7knUF8J&#10;FXsoZD07XHASI3hLc28vX1ELUyOUr5XQPD9kAAARzElEQVR4nO1b+VfbypKWPLa875JtWZZseWmv&#10;2DIQiCGEa8wWEkICIeCblzvvzbuz8v//PlXdLXnBC4tJ7pxJnROipZevq75aJLcE4Zf8kl/yS/4f&#10;iFmK/mwI0xItvUn+bAyhEPyRfPQ4ufdWzem+n4JDGiEKF8FSCaYan6HL+9LcXi8oqVpnUOe6SBHS&#10;FpKEyPSsXwr9FEQGiddrcc7iAiFVQSakxO50yz8YTNQAHYTEXdBQiEOqByOiHg4PInhbjEVi9GpI&#10;/1GQKl0DVNHNCPreQEzRS7txSwwToyQCy2PB6MEAL0r7ovED4OC6fcWBJJjAGyuWINREoeCeECFK&#10;yE90AFyX/Ao6YImQPrR+YUQWiVRCQqHbB8PFYdpUt0KBdmVB7u6h/qKiSIpFEVyvQoKA0HqrvhjV&#10;Q+UcKoiQRkbvvPEBrl3zt8YA1QGRMSlEY7qQSycPiJEqh4kl6CQSC/pSCmmEXgKOZMbaOqgGXUut&#10;E1EBlxcKb4i4d4/AOtIn1TVCRSWnhg3QWeklEAnJ/YKhkkFbEnyduJTzd0gQli4l5yUynz9UBh+I&#10;K2LaT16K4pb4Jj/opn1AlwIYqp1YxlrdFHIKiYT2lBfit1TcDQmhPPELUlx8KDeSSjUUJQl+Vims&#10;FpJFMvDXh3CMNw8OgEmfkOlyu/VJZ3Wel8+DGcgeHpbAq2cFGl9uXmdzjzWHZBNZGSJhrwjLS5MC&#10;mK9anEkMaV+pLy7Z+t3dDiSZ0Fzoj5M2iUWFXJHstXfneE+ZiCS8CFOb7EfjqhAdhFdjPKlM4paQ&#10;ywfFSGpmg5wYFEUazOeI3t0NSWI5Gl9dQOgTBTgUnad1lQCmIInM1UDot6iQFNV5Sn6cSCUM2YIe&#10;HMyPLmaXENCSCBFigejQABE923KheLeMg5TJbJshonC7oAKioDi/jUDrTixp9uKx56oqqnb3gCQ1&#10;cR57jTByyNolwKf4gkCtDwxBAhPvDzA/PkukcrfjT3fnDZMkLHBGq0CohZMB3Ew3lgQukGcUm5Zs&#10;wl9jIHYK85qk0/aMu0CoyTpE8vkmmCM1qBqT5OmVuUEI7S0lHYNI0WguNzav3nWYoaPXyfaZz8hH&#10;BsXiYL9ecXTiY3VKhSanJ0lUzOfyiiTZLPJZGTXcaSg4j8mfZctkxLEM0Kloww0VKoXfMnJpH+xZ&#10;lXnrWCMqSP2g8uSaLgGlYZnk44whOTksUl8XQXddIsZMVF3k7ai9bwD3CtOjGNCJBFULj5MKBidl&#10;kWMuFj9p1IvxeM2fw0oWkNAgLYqqaZhltUHeFHxSMD/WoQ955V68zGN84AwQkvliB2piIVp5IsNT&#10;ERiJ0Shq1gdMR6LIgrjPqouD8og8IKEiKGRqrgz2ImHZ5KqRAHJSHnTzwuPFAnNJ/TCJ229AQnBC&#10;7eagiMrByRRRJsEJjMxsopgZj1fWAQHSPUVLgyr+9RXio0l9MsM0upKahGTB/QnLRYvY3hy7IsXg&#10;Kb0iPuURIUXyzJcmuGEEkU9vHI/Jidb4bSS4Mp6cS2QKETyql5NQzz3lhVgNGKka9xKERcnqTOLr&#10;TL7YgoQxrrcohqr7cTEH1k3VYo9MwDrJpBLw2OqfDiEFzBtOyvdFJpfbBzKNxcH2LBdE4DKEK/8j&#10;IeXQ03KFfWJN30mDLarOWW2yhkIyqaPT3fseKOByRdIpP7nkvd/RAjIFHd3UJw0XVUQx7ZzlABE1&#10;m5S0oiOd1Em1v4pnckk35fKBelCqB8cZK09CCgG/Rw8iYGSWYCQjU/bLfb6+aGoFBbhklOIQvYPh&#10;vQO/jBTec2adsktEFEcVf2w8v0i5lJq4R4Mniq8Qxko2YXFtJ+DEtpw1Zdk0Ibv2cVQh1XF9SBDJ&#10;1ZW8eoa0QgNkwRk6T+aW2ekxLplEGQFItvc6OIoiP99qGcJzG8k7nPST4JzVpqGZjTw8ohw8cRFa&#10;nUMREX7mC0ypRIcSaYSMO1QojNg0KUAfu9gtdB1VpjpsUUDGuj9x8KxXKWgj+vBBUZGGoxtTlGd2&#10;qBI7kulkzzaRQRUk7vf1FbhatJyR/bEBq90A1ltngfqgMKO9L07ibNpQY9dua+BqxNJKXzj7rHKY&#10;82lE62g9c98A0QbPJ9HBrs08HSl0sPofeaRUXqGqGlur0b/XzCIsNuqNmm2jEES0Oe8Sni3J8pvp&#10;cuie9NkDSyVYtpv5qiQov9yr71ymQ0h9UYsYvgWM1t46WvHFSPplf7XIlRtktqtRadZ9Qqi933a0&#10;koso9627clAlok6n8eb62tra+vbG3YYUMuTC6Lb55uCH/J5qxeLmJKGa2xs7Q5d2eA2+mXRu+cy9&#10;2qrS7FJJqXsZa0pV297W9ehMSpr1iPrDAKHkoHgqy+2KWXHK853WEb5/N/tmu7QXicfaP+Hn5qie&#10;s1KWZRtqvXWMvwnmLLNipvS/xk/yJ6c/GwHI13cXr0dnV0P639n7D1vnH78+oPvN4d2Dp7r7vrO2&#10;vNXF5WYgu3l+Zp8faU1BeP2+5w4EAr3NT8tnaWmt3x8K6VTThuvLGn3u9QJumL73mV+40aDPZQ+u&#10;ubPuQO9sYW/gnubyaFcPhXSlubTvS9qcwdxM7Mm3W+tjVwObrxcPcNNyubSjh0La0TwubYmaPgSy&#10;ATp31r3FnG4dIJ3biLJL1XSsebzazUMhbbRcntbGwibvAm6GKJDNui/opbXWtvCF48QbrxYOIJ24&#10;XK7WUnrYcq25vEvMfOFYCBTyaQTJ/VBI12i3k+ZDITVdXpfLu9Dpvrq54bKBQPYdvbTeuhEuA1lm&#10;zKX83tEA0oPZLQi3qKaF1PuadZTkdjNITbC1TW8AurWw1msOYdUPjwEQMjSvVzuZe/vT+/OtD27O&#10;pmzg/MO3D+evqZaEv/XYRZtg8+T3lsfzCCqhP3u9Cwj+Ndt7JXwGi4H0IC6d0UBwjZCkVwHE1Puy&#10;xN++g91cywLNuDSHLvDQ+eS72ISEcXG+mXVnL3HuM6TyDdAb8QKozU9Lg5IX7PDwfAJyiItozWcT&#10;S2GvAr3L8WkoJOEjRO8l6aQ59ACVloW+SQHLgc8tdjrhbBO4/dk5PaLUwCSXdfc+Lux5h8Nrj6sc&#10;micQwJfEpjOkN7DK9qzjFqzg9TfG7uyiqLQOodjlXRKM7wn4HGhpUa8zOwC955huwRDvtsBqGLAC&#10;7gV6OoWM63INHxwnmawB/TxA8bnm/tQL8NDUu6SYpKGnebEJAYkH8N7f5nW9g8Dt8S5g6hw51ryw&#10;krkFwR89O+1CnD5H/1rXhv8aCDj5ZPNL7/3sYHndgoGBqY9UEsyAiEBNhzPvfu5lt5iWAoEP570P&#10;gGlbG2YD2VebHNTWu/Pe5axQsDbUnqYkloQAVmtW8PjYy158tTPs1uuPGCnvtL+7sxev7atfJOl9&#10;7/x+vds8RUQe72OZRPt6XVRmJKJPva13Ti0QyF4In8+Q3f/4diG8s835BTT0avN+VjmEMgnI3Xpw&#10;pTQuR9TmUMzd6/3182tB2spmedqlPG4OaTB+xzkf+IJEuq+kYwwuwNHZfFgq3zWmKG17xs1PPW6i&#10;LMv52y268Hd2ZTe7ENihQ3qXVD7zBSIaCnDcwbS9waOCxLhNtdRD8+y0NJwGqk00Xda9aXdZ+/3O&#10;eTK/a7EBHxslR3LEMMEYN/YFTTukoKQ/PuDEGAm+fUbHOmFZWvoMWQZYtmVXAhtDTePJD6xGh/Pi&#10;c/FT5ZCN4eGFCvAFHnSGjO/Sp83eFgTrP+jZekvj81wG3OfZ3jk7WUPu2NXjIWa2xSXGcgEMjE4e&#10;FkZOMM1AvmSr3uqdX/Z6jMI7LdsYl+7Ax83eN3q8cYJ69lDir91qHoZo+EQiMVn3MkxQ3OwIyGEa&#10;eDV8lQQ+h5BY4Q11q83Y8wBACnyAo+vbFo23Gsag6xOKCCC5rufP9xABEF4W/7WrNXycgoHRFK3D&#10;benfENIm1dJGy3sr2JDcoKUv0vVhC4Ot10OfnDdQvQjIoz2Z2rZsYGhjseDkmi6Wnno07fSffyIk&#10;5DbUMo4TnQd6rzb//OcpAkKdaN/XheYOdxQANiuiPBZTi+qF4gBirx22bLV5vP/+H39uYRsoyZwE&#10;cZn9z//6O0D2QpCGOKvtNIXrU2Zw6LMKRKhzHJ4R6hiMd+Rl2Q/+aZr3H0fXzRvQBU2FUvP65r//&#10;x6PxRUAD9IQ7TeNL0oYrQQTGsv0OjQcRah18x4vmhD8egDXEau9u4+j46mToxYchpzXGi21UkYet&#10;4PuzfG1c1r9rHlvztqLsaWnYogqDMOp10ZzKAWnHTQxMXpcdSI6fEY+mpXloxycAhUtf/66NIFGz&#10;jnRjAz3ZFpp3XqxpWeTwPtvVJgX04mEKQev93mxejWHyuO4LPKWt77g0rlzQ4u2jHpEeIkAgrhAM&#10;S8OrU20GjknRRtbVXEcv8QHBxrDl5eYD31uOyKEVNL5auYqYrB17tVk2Wqqs2xW5/ixZP/Tavvcw&#10;8b4wIApqZ0ifzZdaDWgH0vIevjAglLWj79pSJqEXQKg6uXshDt2T650Tjooy2OPxsADBbOpl9tJO&#10;jrdXGBqXSvP67hYqWM2JO/RFC4uZeNl1uvND8XBZ2767OsFwwKFRLC3NO7zduflR9pohzbXtm7vj&#10;q9sTlNOrw52N7fXHaydVLoSEXHm1v9xLTZCndtYbojjwq2J4lYieJ6YYjOCelr8QpGi1ZpUT8fiP&#10;+OLwoSKVlGDtOUzS/RPbSQ3/c2mZjOBmlqK5vOUckcKiMrZlI1cUB8/ckZgQi3U5IipP/4k6Lo5/&#10;Z5pUROWZP7+n2rgmozBRUZmxhJ9KPZbWhVwmH0urGcknJ2Lpmj/pw/Ma/Uamn4jV5CB+KiSZ+XQk&#10;XU8JBTEttdV0ukT3Dibr2IWuNynXIhE10/ePdJqU1XSM79mFlrE8XRsMVY3EJndoWg1xJLs627gm&#10;Vvzs/2qZ3zHo5lIxjlY3d9m1oJro6AY9pDvlZHoowzz+oj1i2NkVk6bndLOcRAfowK1CnDVTSmNq&#10;qonjkonR/yJJg2JTMlacTQ5rN+GwA0srBEftAWmCnuKNJM6KH5vQMcNVisvZnNOnI1LutemYfkEo&#10;j0Ya29sM/dQSXWgb1JAXcJcZUjiD1/IYy5xABgOUQK2orYSRpwOpzvKVAtC9QZdexwllDnG0W61A&#10;25Xp94hsTJMiM5ga/GOQwhJVfkwAY9WFKvpklEMps/11fAdnhkJCFeAn1SpXk8BtDI19HZxIV+we&#10;PvDwkXunaKtijq0W5pNw+bgxmgaCkStXSkmBQxJk4CauTDF1vcx5MQapjZByyD3cHUxnFmtcnygl&#10;4GWEQ2Q8DskVYQqSWJLiXMEpW8/mlJrsS+z7doFqMagowfuQqJboOd2sSA02kLhBUBoUbJr3nBYO&#10;SeEbEBOMUnT7eNw5cpg3DcmWNoc7BomeBx0HAxsDpKDjYQCpypesl6rx+K7qWM6wt7KKXEt0gA7y&#10;nRJzIvMWpiAF87JMvQYoW+HmsQ3HnL4scP3BiNA7nYyNINX4Irg2nK2PsBiZwg36OyMtiRWB237i&#10;o9XMGCRUO35ka3JIdGK2Z1rGxdNPOei+7hTXdgY9U0o4kOjigaxyFdnWcDYcw4imyWaK02VaQdsC&#10;VCcTH8yUxyBFuDL73HC0XxCwCSEIcBnMSigZPk6BQkCO+m1ISRp8cbf3rjgVBPoUjCEMGBSmM5P1&#10;DU5kcKpq9lGphDpVLD5DXWCeKir5Nu6LRUfVqZoUfwZbpiUaDajO5SDXPovikUKmMe7aeLmPf3bp&#10;x0ZIHYOqqSiXG1NKsiKMdVhGJavsMNqnS22AmgxlREnq2uYoBeFnH368r2LeKCgcXGnUY/QViLWL&#10;oT3aEQtSnWqnLAmZEd8nvkwxgqPutqPqLDhTixgRfj/Od3OnGG6xWPJxS4sNmnfNDv/qo81TV7ww&#10;moa28wvlsJRkE9KAzH2gM/UNjZ4pqWqCFWepcl7Ny7oQapfURL3AkqbhV2O1emVUGhn+Ws3fZ+k7&#10;KSdUu5Kz8nzvoq9SisVKE593pOowcFSQQnQ8lfeRzDo2XMmOvor8QjuUnyo6WOa51duKBcNGcUVf&#10;vq9IrEj8WY8Vv+SX/JJf8n9J/uUvJ39BSP8LVMj+OUm18IIAAAAASUVORK5CYII="/>
  <p:tag name="ISPRING_COMPANY_LOGO" val="ISPRING_PRESENTER_PHOTO_1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0D5B5E2-6961-4FE9-AE8F-5A8FCD8056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469"/>
  <p:tag name="GENSWF_SLIDE_TITLE" val="trang mở đầu giới thiệu"/>
  <p:tag name="ISPRING_SLIDE_INDENT_LEVEL" val="0"/>
  <p:tag name="ISPRING_PRESENTER_ID" val="{0AFD92B0-BF21-423B-B460-D76E3A7EE0D8}"/>
  <p:tag name="ISPRING_SLIDE_ID_2" val="{C7113C03-EC26-4A58-BC86-9D6EFEA6F31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43"/>
  <p:tag name="ISPRING_SLIDE_INDENT_LEVEL" val="0"/>
  <p:tag name="ISPRING_PRESENTER_ID" val="{0AFD92B0-BF21-423B-B460-D76E3A7EE0D8}"/>
  <p:tag name="ISPRING_SLIDE_ID_2" val="{FC61FA37-4103-473F-9AF5-F0C6BE1501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 bộ phận của quạt điện"/>
  <p:tag name="ISPRING_SLIDE_INDENT_LEVEL" val="0"/>
  <p:tag name="ISPRING_PRESENTER_ID" val="{0AFD92B0-BF21-423B-B460-D76E3A7EE0D8}"/>
  <p:tag name="GENSWF_ADVANCE_TIME" val="11.206"/>
  <p:tag name="ISPRING_SLIDE_ID_2" val="{76C5E914-115A-4113-9524-91762F98E8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"/>
  <p:tag name="ISPRING_CUSTOM_TIMING_USED" val="1"/>
  <p:tag name="ISPRING_SLIDE_INDENT_LEVEL" val="0"/>
  <p:tag name="ISPRING_PRESENTER_ID" val="{0AFD92B0-BF21-423B-B460-D76E3A7EE0D8}"/>
  <p:tag name="GENSWF_ADVANCE_TIME" val="7"/>
  <p:tag name="ISPRING_SLIDE_ID_2" val="{83D917C0-E464-470C-89C7-4CCCCD810AF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GENSWF_SLIDE_TITLE" val="Trẻ tham gia vận động"/>
  <p:tag name="ISPRING_SLIDE_INDENT_LEVEL" val="0"/>
  <p:tag name="ISPRING_PRESENTER_ID" val="{0AFD92B0-BF21-423B-B460-D76E3A7EE0D8}"/>
  <p:tag name="ISPRING_SLIDE_ID_2" val="{56625AB7-216E-44C6-9DEC-4F0F085F9D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NDENT_LEVEL" val="0"/>
  <p:tag name="ISPRING_PRESENTER_ID" val="{0AFD92B0-BF21-423B-B460-D76E3A7EE0D8}"/>
  <p:tag name="ISPRING_SLIDE_ID_2" val="{0732B848-CF9F-44EE-9B9B-116F67B6A3E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245</Words>
  <Application>Microsoft Office PowerPoint</Application>
  <PresentationFormat>On-screen Show (4:3)</PresentationFormat>
  <Paragraphs>29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1.ỔN ĐỊNH TỔ CHỨC  Cho trẻ quan sát quả cam thật</vt:lpstr>
      <vt:lpstr>2.Nhận biết quả cam</vt:lpstr>
      <vt:lpstr>PowerPoint Presentation</vt:lpstr>
      <vt:lpstr>Cam sành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CÁI QUẠT ĐIỆN</dc:title>
  <dc:creator>Windows User</dc:creator>
  <cp:lastModifiedBy>Admin</cp:lastModifiedBy>
  <cp:revision>77</cp:revision>
  <dcterms:created xsi:type="dcterms:W3CDTF">2023-10-30T13:46:56Z</dcterms:created>
  <dcterms:modified xsi:type="dcterms:W3CDTF">2025-12-21T14:58:36Z</dcterms:modified>
</cp:coreProperties>
</file>