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7" r:id="rId4"/>
    <p:sldId id="257" r:id="rId5"/>
    <p:sldId id="258" r:id="rId6"/>
    <p:sldId id="256" r:id="rId7"/>
    <p:sldId id="264" r:id="rId8"/>
    <p:sldId id="265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4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8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6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5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1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5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0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1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1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9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6ECA-2A78-4BAC-BD5E-EE613653428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0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png"/><Relationship Id="rId3" Type="http://schemas.microsoft.com/office/2007/relationships/media" Target="../media/media2.m4a"/><Relationship Id="rId7" Type="http://schemas.microsoft.com/office/2007/relationships/media" Target="../media/media4.mp3"/><Relationship Id="rId12" Type="http://schemas.openxmlformats.org/officeDocument/2006/relationships/image" Target="../media/image7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" Target="slide4.xml"/><Relationship Id="rId5" Type="http://schemas.microsoft.com/office/2007/relationships/media" Target="../media/media3.m4a"/><Relationship Id="rId10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05E9B4-74D4-8BFF-9D5A-0D224C1B6A30}"/>
              </a:ext>
            </a:extLst>
          </p:cNvPr>
          <p:cNvSpPr/>
          <p:nvPr/>
        </p:nvSpPr>
        <p:spPr>
          <a:xfrm>
            <a:off x="933450" y="2614136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sz="5400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0BE9A0-6D9F-42DE-BB6F-821DA17CA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76D8A9-E345-401B-9024-A5B440F88706}"/>
              </a:ext>
            </a:extLst>
          </p:cNvPr>
          <p:cNvSpPr/>
          <p:nvPr/>
        </p:nvSpPr>
        <p:spPr>
          <a:xfrm>
            <a:off x="1676400" y="3048000"/>
            <a:ext cx="5562600" cy="2362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+mj-lt"/>
              </a:rPr>
              <a:t>GIÁO ÁN</a:t>
            </a:r>
            <a:endParaRPr lang="en-US" sz="2400" b="1" dirty="0">
              <a:latin typeface="+mj-lt"/>
            </a:endParaRPr>
          </a:p>
          <a:p>
            <a:pPr algn="ctr"/>
            <a:r>
              <a:rPr lang="vi-VN" sz="1400" b="1" dirty="0">
                <a:latin typeface="+mj-lt"/>
              </a:rPr>
              <a:t>Lĩnh vực: Phát triển nhận thức</a:t>
            </a:r>
            <a:endParaRPr lang="vi-VN" sz="1400" dirty="0">
              <a:latin typeface="+mj-lt"/>
            </a:endParaRPr>
          </a:p>
          <a:p>
            <a:pPr algn="ctr"/>
            <a:r>
              <a:rPr lang="vi-VN" sz="1400" b="1" dirty="0">
                <a:latin typeface="+mj-lt"/>
              </a:rPr>
              <a:t>                        </a:t>
            </a:r>
            <a:r>
              <a:rPr lang="en-US" sz="1400" b="1" dirty="0">
                <a:latin typeface="+mj-lt"/>
              </a:rPr>
              <a:t>     </a:t>
            </a:r>
            <a:r>
              <a:rPr lang="vi-VN" sz="1400" b="1" dirty="0">
                <a:latin typeface="+mj-lt"/>
              </a:rPr>
              <a:t>C</a:t>
            </a:r>
            <a:r>
              <a:rPr lang="en-US" sz="1400" b="1" dirty="0">
                <a:latin typeface="+mj-lt"/>
              </a:rPr>
              <a:t>Đ</a:t>
            </a:r>
            <a:r>
              <a:rPr lang="vi-VN" sz="1400" b="1" dirty="0">
                <a:latin typeface="+mj-lt"/>
              </a:rPr>
              <a:t>: Đồ dùng đồ chơi của bé                 </a:t>
            </a:r>
            <a:endParaRPr lang="vi-VN" sz="1400" dirty="0">
              <a:latin typeface="+mj-lt"/>
            </a:endParaRPr>
          </a:p>
          <a:p>
            <a:pPr algn="ctr"/>
            <a:r>
              <a:rPr lang="vi-VN" sz="1400" b="1" dirty="0">
                <a:latin typeface="+mj-lt"/>
              </a:rPr>
              <a:t> Tên bài: </a:t>
            </a:r>
            <a:r>
              <a:rPr 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BTN</a:t>
            </a:r>
            <a:r>
              <a:rPr 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1" dirty="0">
                <a:latin typeface="+mj-lt"/>
              </a:rPr>
              <a:t>“Cái bát, cái thìa”</a:t>
            </a:r>
            <a:endParaRPr lang="vi-VN" sz="1400" dirty="0">
              <a:latin typeface="+mj-lt"/>
            </a:endParaRPr>
          </a:p>
          <a:p>
            <a:pPr algn="ctr"/>
            <a:r>
              <a:rPr lang="vi-VN" sz="1400" b="1" dirty="0">
                <a:latin typeface="+mj-lt"/>
              </a:rPr>
              <a:t> Lứa tuổi: 24 </a:t>
            </a:r>
            <a:r>
              <a:rPr lang="vi-VN" sz="1400" dirty="0">
                <a:latin typeface="+mj-lt"/>
              </a:rPr>
              <a:t>-</a:t>
            </a:r>
            <a:r>
              <a:rPr lang="vi-VN" sz="1400" b="1" dirty="0">
                <a:latin typeface="+mj-lt"/>
              </a:rPr>
              <a:t> 36 tháng</a:t>
            </a:r>
            <a:endParaRPr lang="vi-VN" sz="1400" dirty="0">
              <a:latin typeface="+mj-lt"/>
            </a:endParaRPr>
          </a:p>
          <a:p>
            <a:pPr algn="ctr"/>
            <a:r>
              <a:rPr lang="vi-VN" sz="1400" b="1" dirty="0">
                <a:latin typeface="+mj-lt"/>
              </a:rPr>
              <a:t>Thời gian: 12 </a:t>
            </a:r>
            <a:r>
              <a:rPr lang="vi-VN" sz="1400" dirty="0">
                <a:latin typeface="+mj-lt"/>
              </a:rPr>
              <a:t>-</a:t>
            </a:r>
            <a:r>
              <a:rPr lang="vi-VN" sz="1400" b="1" dirty="0">
                <a:latin typeface="+mj-lt"/>
              </a:rPr>
              <a:t> 15 phút</a:t>
            </a:r>
            <a:endParaRPr lang="en-US" sz="1400" b="1" dirty="0">
              <a:latin typeface="+mj-lt"/>
            </a:endParaRPr>
          </a:p>
          <a:p>
            <a:pPr algn="ctr"/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98852-CC22-40F5-933D-E0B3831A0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7800" cy="6781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D3245D-9E9A-4494-817D-A25198C7097A}"/>
              </a:ext>
            </a:extLst>
          </p:cNvPr>
          <p:cNvSpPr/>
          <p:nvPr/>
        </p:nvSpPr>
        <p:spPr>
          <a:xfrm>
            <a:off x="1143000" y="1443841"/>
            <a:ext cx="708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Mục đích 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yêu cầu:</a:t>
            </a:r>
            <a:endParaRPr lang="vi-VN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Kiến thức:</a:t>
            </a:r>
          </a:p>
          <a:p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nhận biết và gọi đúng tên cái bát và cái thìa.</a:t>
            </a:r>
          </a:p>
          <a:p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được các đặc điểm, màu sắc và công dụng của bát, thìa.</a:t>
            </a:r>
          </a:p>
          <a:p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Kỹ năng:</a:t>
            </a:r>
          </a:p>
          <a:p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khả năng ghi nhớ, quan sát, nhận biết tập nói cho trẻ.</a:t>
            </a:r>
          </a:p>
          <a:p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ngôn ngữ mạch lạc cho trẻ.</a:t>
            </a:r>
          </a:p>
          <a:p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Thái độ:</a:t>
            </a:r>
          </a:p>
          <a:p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 trẻ biết giữ gìn đồ dùng trong gia đình.</a:t>
            </a:r>
          </a:p>
          <a:p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các hoạt động.</a:t>
            </a:r>
          </a:p>
        </p:txBody>
      </p:sp>
    </p:spTree>
    <p:extLst>
      <p:ext uri="{BB962C8B-B14F-4D97-AF65-F5344CB8AC3E}">
        <p14:creationId xmlns:p14="http://schemas.microsoft.com/office/powerpoint/2010/main" val="217973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31AB1C-F641-4BB9-BD07-EC1F8DC42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FFD502-4B73-4CA1-9D20-7DA687357EE6}"/>
              </a:ext>
            </a:extLst>
          </p:cNvPr>
          <p:cNvSpPr/>
          <p:nvPr/>
        </p:nvSpPr>
        <p:spPr>
          <a:xfrm>
            <a:off x="1447800" y="2828836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Chuẩn bị:</a:t>
            </a:r>
            <a:endParaRPr lang="vi-VN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Bát, thìa số lượng đủ cho trẻ. Bát, thìa của cô.</a:t>
            </a:r>
          </a:p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 nhựa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quà,tranh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vi-VN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4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36825"/>
            <a:ext cx="4038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5146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ình ảnh Hộp Quà Hộp Quà PNG , Tết, Hộp Quà, Hộp Quà PNG miễn phí tải tập  tin PSDComment và Vector">
            <a:extLst>
              <a:ext uri="{FF2B5EF4-FFF2-40B4-BE49-F238E27FC236}">
                <a16:creationId xmlns:a16="http://schemas.microsoft.com/office/drawing/2014/main" id="{F26708E5-FCA4-4510-9F5B-B93727AFC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51125"/>
            <a:ext cx="6096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2DD6C1-421A-44E2-9734-A63A9ACDDC33}"/>
              </a:ext>
            </a:extLst>
          </p:cNvPr>
          <p:cNvSpPr txBox="1"/>
          <p:nvPr/>
        </p:nvSpPr>
        <p:spPr>
          <a:xfrm>
            <a:off x="533400" y="228600"/>
            <a:ext cx="6556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1.Hoạt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chức:Cô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á vàng bơi">
            <a:hlinkClick r:id="" action="ppaction://media"/>
            <a:extLst>
              <a:ext uri="{FF2B5EF4-FFF2-40B4-BE49-F238E27FC236}">
                <a16:creationId xmlns:a16="http://schemas.microsoft.com/office/drawing/2014/main" id="{20AC873B-D5E5-A2DE-0701-A3DF51C3A8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66677" y="5231196"/>
            <a:ext cx="609600" cy="609600"/>
          </a:xfrm>
          <a:prstGeom prst="rect">
            <a:avLst/>
          </a:prstGeom>
        </p:spPr>
      </p:pic>
      <p:pic>
        <p:nvPicPr>
          <p:cNvPr id="10" name="Con gà trống">
            <a:hlinkClick r:id="" action="ppaction://media"/>
            <a:extLst>
              <a:ext uri="{FF2B5EF4-FFF2-40B4-BE49-F238E27FC236}">
                <a16:creationId xmlns:a16="http://schemas.microsoft.com/office/drawing/2014/main" id="{879E92B5-2B27-2ED5-EB7A-9FAD0B9CEE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53541" y="4284206"/>
            <a:ext cx="609600" cy="609600"/>
          </a:xfrm>
          <a:prstGeom prst="rect">
            <a:avLst/>
          </a:prstGeom>
        </p:spPr>
      </p:pic>
      <p:pic>
        <p:nvPicPr>
          <p:cNvPr id="18" name="Con chọn dap an nao">
            <a:hlinkClick r:id="" action="ppaction://media"/>
            <a:extLst>
              <a:ext uri="{FF2B5EF4-FFF2-40B4-BE49-F238E27FC236}">
                <a16:creationId xmlns:a16="http://schemas.microsoft.com/office/drawing/2014/main" id="{C9C38A1F-1EFC-AECB-60F7-31E59D95EB5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82200" y="6526216"/>
            <a:ext cx="609600" cy="609600"/>
          </a:xfrm>
          <a:prstGeom prst="rect">
            <a:avLst/>
          </a:prstGeom>
        </p:spPr>
      </p:pic>
      <p:pic>
        <p:nvPicPr>
          <p:cNvPr id="19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6CF0FCFD-781C-C591-C3E3-D3B4EF6EA5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19141" y="1695255"/>
            <a:ext cx="609600" cy="609600"/>
          </a:xfrm>
          <a:prstGeom prst="rect">
            <a:avLst/>
          </a:prstGeom>
        </p:spPr>
      </p:pic>
      <p:sp>
        <p:nvSpPr>
          <p:cNvPr id="4" name="Arrow: Left 3">
            <a:hlinkClick r:id="rId11" action="ppaction://hlinksldjump"/>
            <a:extLst>
              <a:ext uri="{FF2B5EF4-FFF2-40B4-BE49-F238E27FC236}">
                <a16:creationId xmlns:a16="http://schemas.microsoft.com/office/drawing/2014/main" id="{AA3A745E-A473-86A1-D526-AD0B9E3D0DEC}"/>
              </a:ext>
            </a:extLst>
          </p:cNvPr>
          <p:cNvSpPr/>
          <p:nvPr/>
        </p:nvSpPr>
        <p:spPr>
          <a:xfrm>
            <a:off x="3898292" y="5976602"/>
            <a:ext cx="1703622" cy="95759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QUAY LẠI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C3C7BB-F334-4A0E-9ABE-1BE62D580508}"/>
              </a:ext>
            </a:extLst>
          </p:cNvPr>
          <p:cNvGrpSpPr/>
          <p:nvPr/>
        </p:nvGrpSpPr>
        <p:grpSpPr>
          <a:xfrm>
            <a:off x="-763937" y="-228600"/>
            <a:ext cx="11028079" cy="7467600"/>
            <a:chOff x="-1009541" y="-152400"/>
            <a:chExt cx="11028079" cy="7467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73203" y="-152400"/>
              <a:ext cx="10991741" cy="7467600"/>
            </a:xfrm>
            <a:prstGeom prst="rect">
              <a:avLst/>
            </a:prstGeom>
          </p:spPr>
        </p:pic>
        <p:pic>
          <p:nvPicPr>
            <p:cNvPr id="3074" name="Picture 2" descr="Cái Bát Dễ Thương Hình ảnh PNG | Vector Và Các Tập Tin PSD | Tải Về Miễn  Phí Trên Pngtree">
              <a:extLst>
                <a:ext uri="{FF2B5EF4-FFF2-40B4-BE49-F238E27FC236}">
                  <a16:creationId xmlns:a16="http://schemas.microsoft.com/office/drawing/2014/main" id="{B50AF04D-B086-4975-AE76-EB02010B4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9541" y="685800"/>
              <a:ext cx="3429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MUỖNG CƠM NO 17 ĐỎ ĐEN">
            <a:extLst>
              <a:ext uri="{FF2B5EF4-FFF2-40B4-BE49-F238E27FC236}">
                <a16:creationId xmlns:a16="http://schemas.microsoft.com/office/drawing/2014/main" id="{B45B71E3-ED77-4608-8FBC-A7CE1AC13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4448175" cy="2971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9A807A-4457-43D8-B4B3-5E822A1E0FCA}"/>
              </a:ext>
            </a:extLst>
          </p:cNvPr>
          <p:cNvSpPr/>
          <p:nvPr/>
        </p:nvSpPr>
        <p:spPr>
          <a:xfrm>
            <a:off x="-401899" y="4229100"/>
            <a:ext cx="27432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828194-A9EC-4608-B77B-6ABCB368074B}"/>
              </a:ext>
            </a:extLst>
          </p:cNvPr>
          <p:cNvSpPr/>
          <p:nvPr/>
        </p:nvSpPr>
        <p:spPr>
          <a:xfrm>
            <a:off x="5410200" y="4313267"/>
            <a:ext cx="3505200" cy="9575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489F09-6C21-49C9-97A6-23B71B5B2E5D}"/>
              </a:ext>
            </a:extLst>
          </p:cNvPr>
          <p:cNvSpPr txBox="1"/>
          <p:nvPr/>
        </p:nvSpPr>
        <p:spPr>
          <a:xfrm>
            <a:off x="-152400" y="0"/>
            <a:ext cx="450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2.Hoạt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004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8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08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33333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ài Thơ Cái Bát Xinh Xinh [Nội Dung + Hình Ảnh + Giáo Án]">
            <a:extLst>
              <a:ext uri="{FF2B5EF4-FFF2-40B4-BE49-F238E27FC236}">
                <a16:creationId xmlns:a16="http://schemas.microsoft.com/office/drawing/2014/main" id="{362E5679-995B-4875-A6E5-2857F7D2F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12"/>
            <a:ext cx="9067800" cy="50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B35CCD-1A49-4922-822B-55265B0035CC}"/>
              </a:ext>
            </a:extLst>
          </p:cNvPr>
          <p:cNvSpPr/>
          <p:nvPr/>
        </p:nvSpPr>
        <p:spPr>
          <a:xfrm>
            <a:off x="2286000" y="5334000"/>
            <a:ext cx="5562600" cy="121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9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Cái Bát Rỗng Màu đỏ Hình ảnh PNG | Vector Và Các Tập Tin PSD | Tải  Về Miễn Phí Trên Pngtree">
            <a:extLst>
              <a:ext uri="{FF2B5EF4-FFF2-40B4-BE49-F238E27FC236}">
                <a16:creationId xmlns:a16="http://schemas.microsoft.com/office/drawing/2014/main" id="{F1299CF9-E553-4993-B076-4CB3BEE51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2438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ổng hợp Hình Ảnh Cái Bát Tô Màu giá rẻ, bán chạy tháng 12/2025 - Mua Thông  Minh">
            <a:extLst>
              <a:ext uri="{FF2B5EF4-FFF2-40B4-BE49-F238E27FC236}">
                <a16:creationId xmlns:a16="http://schemas.microsoft.com/office/drawing/2014/main" id="{026E8A05-8A97-4969-87CA-9CA62B19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1981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ổng hợp Chén Cái Bát giá rẻ, bán chạy tháng 12/2025 - Mua Thông Minh">
            <a:extLst>
              <a:ext uri="{FF2B5EF4-FFF2-40B4-BE49-F238E27FC236}">
                <a16:creationId xmlns:a16="http://schemas.microsoft.com/office/drawing/2014/main" id="{44C37827-CB60-415E-BD54-5900E9CF1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05" y="-190500"/>
            <a:ext cx="2819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ình ảnh : cái nĩa, Dao kéo, dụng cụ, kim loại, Bộ đồ ăn, cái thìa, Cánh  quạt, Muông ăn sup 4288x2848 - - 918904 - hình ảnh đẹp - PxHere">
            <a:extLst>
              <a:ext uri="{FF2B5EF4-FFF2-40B4-BE49-F238E27FC236}">
                <a16:creationId xmlns:a16="http://schemas.microsoft.com/office/drawing/2014/main" id="{A188A4C7-FF07-4334-8F0C-16921BA02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61868"/>
            <a:ext cx="22098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UỖNG CƠM NO 17 ĐỎ ĐEN">
            <a:extLst>
              <a:ext uri="{FF2B5EF4-FFF2-40B4-BE49-F238E27FC236}">
                <a16:creationId xmlns:a16="http://schemas.microsoft.com/office/drawing/2014/main" id="{CF3B981C-2C3D-4CE9-B496-CBAAF178B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8194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ình ảnh Một đôi đũa PNG, Vector, PSD, và biểu tượng để tải về miễn phí |  pngtree">
            <a:extLst>
              <a:ext uri="{FF2B5EF4-FFF2-40B4-BE49-F238E27FC236}">
                <a16:creationId xmlns:a16="http://schemas.microsoft.com/office/drawing/2014/main" id="{8F116B80-BCD0-460D-BE49-96923F926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26" y="3018905"/>
            <a:ext cx="2691974" cy="23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A1F245-FE1B-47A5-8E3A-D91F84D471AB}"/>
              </a:ext>
            </a:extLst>
          </p:cNvPr>
          <p:cNvSpPr/>
          <p:nvPr/>
        </p:nvSpPr>
        <p:spPr>
          <a:xfrm>
            <a:off x="2362200" y="5486400"/>
            <a:ext cx="3886200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B9798-6F4A-474B-9474-E507A68F561B}"/>
              </a:ext>
            </a:extLst>
          </p:cNvPr>
          <p:cNvSpPr txBox="1"/>
          <p:nvPr/>
        </p:nvSpPr>
        <p:spPr>
          <a:xfrm>
            <a:off x="501069" y="76200"/>
            <a:ext cx="543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3.Hoạt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2233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ài thơ: Cái bát xinh xinh | Mầm Non Tràng An">
            <a:extLst>
              <a:ext uri="{FF2B5EF4-FFF2-40B4-BE49-F238E27FC236}">
                <a16:creationId xmlns:a16="http://schemas.microsoft.com/office/drawing/2014/main" id="{3076DD40-8311-4782-B7EA-B6B479F29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" y="457200"/>
            <a:ext cx="90678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AA287E-8D54-48A6-BF37-45C685B5C1A0}"/>
              </a:ext>
            </a:extLst>
          </p:cNvPr>
          <p:cNvSpPr txBox="1"/>
          <p:nvPr/>
        </p:nvSpPr>
        <p:spPr>
          <a:xfrm>
            <a:off x="381000" y="152400"/>
            <a:ext cx="268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2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BE2C5A-CDFC-4D04-A8F6-14A1BB497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91599" cy="6629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6FA050-50E7-4F65-89CC-FD0F3A9B187E}"/>
              </a:ext>
            </a:extLst>
          </p:cNvPr>
          <p:cNvSpPr txBox="1"/>
          <p:nvPr/>
        </p:nvSpPr>
        <p:spPr>
          <a:xfrm>
            <a:off x="3048000" y="1752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30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362</Words>
  <Application>Microsoft Office PowerPoint</Application>
  <PresentationFormat>On-screen Show (4:3)</PresentationFormat>
  <Paragraphs>34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42</cp:revision>
  <dcterms:created xsi:type="dcterms:W3CDTF">2019-10-04T04:57:20Z</dcterms:created>
  <dcterms:modified xsi:type="dcterms:W3CDTF">2025-12-22T10:32:18Z</dcterms:modified>
</cp:coreProperties>
</file>