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3" r:id="rId3"/>
    <p:sldId id="274" r:id="rId4"/>
    <p:sldId id="272" r:id="rId5"/>
    <p:sldId id="263" r:id="rId6"/>
    <p:sldId id="264" r:id="rId7"/>
    <p:sldId id="265" r:id="rId8"/>
    <p:sldId id="270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DEE0-5E94-4BAD-A718-ACB9D9E63C8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77FF1-A6FC-48CF-BAA5-6AE1FFB5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77FF1-A6FC-48CF-BAA5-6AE1FFB55C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2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09312" y="3716604"/>
            <a:ext cx="9113003" cy="1047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NGUYỄN THỊ THU TRANG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TRƯỜNG MN SAO SÁNG 5</a:t>
            </a:r>
            <a:endParaRPr lang="en-US" sz="22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ơn 50+ mẫu khung ảnh đẹp để ghép ảnh cực kỳ ấn tượng">
            <a:extLst>
              <a:ext uri="{FF2B5EF4-FFF2-40B4-BE49-F238E27FC236}">
                <a16:creationId xmlns:a16="http://schemas.microsoft.com/office/drawing/2014/main" id="{50A6450D-F261-48BE-8E2A-33150A39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EF5BB1-7EC1-4BDE-9FA8-A41469F1892E}"/>
              </a:ext>
            </a:extLst>
          </p:cNvPr>
          <p:cNvSpPr/>
          <p:nvPr/>
        </p:nvSpPr>
        <p:spPr>
          <a:xfrm>
            <a:off x="4705349" y="3562350"/>
            <a:ext cx="47339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82EEA-2E2C-4FD6-AA9E-5901FE5613B2}"/>
              </a:ext>
            </a:extLst>
          </p:cNvPr>
          <p:cNvSpPr/>
          <p:nvPr/>
        </p:nvSpPr>
        <p:spPr>
          <a:xfrm>
            <a:off x="3552824" y="1622418"/>
            <a:ext cx="6657975" cy="1518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9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759935-9F48-4FC0-ACAA-3FE61DFA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800" cy="7820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3E8DEE-B611-4241-A956-28A7121B8F5A}"/>
              </a:ext>
            </a:extLst>
          </p:cNvPr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</a:rPr>
              <a:t> I. Mục đích yêu cầu                     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1. Kiến thức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Trẻ biết tên truyện và các nhân vật trong chuyện.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Trẻ hiểu nội dung câu chuyện, biết trả lời rõ ràng các câu hỏi của cô.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2. Kĩ năng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Trẻ biết trả lời rõ ràng các câu hỏi của cô, rèn trẻ nói ngọng. Phát triển ngôn ngữ cho trẻ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3. Thái độ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Trẻ hứng thú tham gia vào giờ học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GD trẻ biết giữ gìn vệ sinh răng miệng, ăn đầy đủ chất dinh dưỡng, không ăn nhiều bánh kẹo ngọt.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3915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8BB4F-38D2-491D-9030-1981565A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A1D3F0-11BC-48AC-9825-B2BB43D4B644}"/>
              </a:ext>
            </a:extLst>
          </p:cNvPr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</a:rPr>
              <a:t>II. Chuẩn bị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1. Đồ dùng của cô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Giáo án điện tử, nhạc kể chuyện, nhạc bài hát “Mừng sinh nhật” que chỉ,máy tính, sa bàn.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indent="457200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2. Đồ dùng của trẻ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 - Chiếu, trẻ ngồi hình chữ U, quần áo gọn gàn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3032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A82DA-E8E9-3E75-3818-DB9698AF0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áo án điện tử: Gấu con bị sâu răng">
            <a:extLst>
              <a:ext uri="{FF2B5EF4-FFF2-40B4-BE49-F238E27FC236}">
                <a16:creationId xmlns:a16="http://schemas.microsoft.com/office/drawing/2014/main" id="{19521342-8A1A-4926-9F2A-E1AE4A4B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75"/>
            <a:ext cx="12192000" cy="802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1C6DA-0435-4FD8-8C19-EAAEBBC0E279}"/>
              </a:ext>
            </a:extLst>
          </p:cNvPr>
          <p:cNvSpPr txBox="1"/>
          <p:nvPr/>
        </p:nvSpPr>
        <p:spPr>
          <a:xfrm>
            <a:off x="142875" y="-485775"/>
            <a:ext cx="568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III-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:</a:t>
            </a:r>
          </a:p>
          <a:p>
            <a:r>
              <a:rPr lang="en-US" dirty="0"/>
              <a:t>1.hoạt </a:t>
            </a:r>
            <a:r>
              <a:rPr lang="en-US" dirty="0" err="1"/>
              <a:t>động</a:t>
            </a:r>
            <a:r>
              <a:rPr lang="en-US" dirty="0"/>
              <a:t> 1: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66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7029D20-AC6F-74F3-D714-C62B3837C8FC}"/>
              </a:ext>
            </a:extLst>
          </p:cNvPr>
          <p:cNvSpPr txBox="1"/>
          <p:nvPr/>
        </p:nvSpPr>
        <p:spPr>
          <a:xfrm>
            <a:off x="493987" y="324851"/>
            <a:ext cx="10562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dirty="0"/>
          </a:p>
        </p:txBody>
      </p:sp>
      <p:pic>
        <p:nvPicPr>
          <p:cNvPr id="5122" name="Picture 2" descr="Truyện ngụ ngôn - Gấu con bị sâu răng - Terrabook">
            <a:extLst>
              <a:ext uri="{FF2B5EF4-FFF2-40B4-BE49-F238E27FC236}">
                <a16:creationId xmlns:a16="http://schemas.microsoft.com/office/drawing/2014/main" id="{5E071815-BB1C-4957-9313-5B7F27C7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6852B2-DC03-4341-B742-7AD7DB445FB8}"/>
              </a:ext>
            </a:extLst>
          </p:cNvPr>
          <p:cNvSpPr/>
          <p:nvPr/>
        </p:nvSpPr>
        <p:spPr>
          <a:xfrm>
            <a:off x="2013060" y="5943600"/>
            <a:ext cx="75247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3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án điện tử: Gấu con bị sâu răng">
            <a:extLst>
              <a:ext uri="{FF2B5EF4-FFF2-40B4-BE49-F238E27FC236}">
                <a16:creationId xmlns:a16="http://schemas.microsoft.com/office/drawing/2014/main" id="{BB06C3E8-91A3-44D9-94A8-33EA83C0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0550" cy="78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0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uyện: Gấu con bị sâu răng">
            <a:extLst>
              <a:ext uri="{FF2B5EF4-FFF2-40B4-BE49-F238E27FC236}">
                <a16:creationId xmlns:a16="http://schemas.microsoft.com/office/drawing/2014/main" id="{5BEBD2EF-1E57-4EC4-9AFD-5FF04ED5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4206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827F42-0C4C-4B40-83EA-7BE07D7A4B4C}"/>
              </a:ext>
            </a:extLst>
          </p:cNvPr>
          <p:cNvSpPr/>
          <p:nvPr/>
        </p:nvSpPr>
        <p:spPr>
          <a:xfrm>
            <a:off x="3019424" y="7753350"/>
            <a:ext cx="5838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2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áo án điện tử: Gấu con bị sâu răng">
            <a:extLst>
              <a:ext uri="{FF2B5EF4-FFF2-40B4-BE49-F238E27FC236}">
                <a16:creationId xmlns:a16="http://schemas.microsoft.com/office/drawing/2014/main" id="{770239E1-EF63-4C3C-B47D-23FB96C09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8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7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112D7-0176-4832-8084-9E5973CA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53D075-A8CE-472F-9AF9-002093175E99}"/>
              </a:ext>
            </a:extLst>
          </p:cNvPr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Các con vừa nghe cô kể câu chuyện gì?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Trong câu chuyện có những ai?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spc="-40" dirty="0">
                <a:solidFill>
                  <a:srgbClr val="333333"/>
                </a:solidFill>
                <a:latin typeface="Times New Roman" panose="02020603050405020304" pitchFamily="18" charset="0"/>
              </a:rPr>
              <a:t>- Sinh nhật Gấu con được các bạn tặng những gì 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(Các bạn tặng sô cô la và bánh ngọt)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Vì sao gấu con lại bị đau răng?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Điều gì xảy ra với gấu con sau buổi tiệc sinh nhật tan?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Những con sâu răng đã làm gì trong miệng gấu con?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- Giảng thích từ “tiệc linh đình”: là bữa tiệc lớn có nhiều thức ăn ngon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- Khi gấu con bị đau răng mẹ đã đưa gấu con đi đâu 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- Bác sĩ khám, kết luận gấu con bị làm sao?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- Nghe lời bác sĩ</a:t>
            </a:r>
            <a:r>
              <a:rPr lang="vi-VN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Gấu con đã làm gì?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- Vì sao gấu con có được hàm răng chắc khỏe và đẹp?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- Qua câu chuyện này các con học tập được điều gì ở bạn Gấu con?</a:t>
            </a:r>
            <a:endParaRPr lang="vi-VN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</a:rPr>
              <a:t>=&gt; Giáo dục trẻ: Giáo dục trẻ vệ sinh răng miệng, vệ sinh thân thể sạch sẽ. muốn có hàm răng chắc khỏe chúng mình phải đánh răng ngày 2 lần vào buổi sáng ngủ dậy và buổi tối trước khi đi ngủ. 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Không nên ăn nhiều bánh kẹo mà hãy ăn nhiều các thức ăn như: trứng, cá, thịt, sữa  và hoa  quả để có một cơ thể khỏe mạnh, có hàm răng chắc khỏe, trắng bóng.</a:t>
            </a:r>
            <a:endParaRPr lang="vi-VN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FEF4E-C3DE-4A20-9C89-FFA9C63D9F24}"/>
              </a:ext>
            </a:extLst>
          </p:cNvPr>
          <p:cNvSpPr txBox="1"/>
          <p:nvPr/>
        </p:nvSpPr>
        <p:spPr>
          <a:xfrm>
            <a:off x="1466850" y="-228600"/>
            <a:ext cx="661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553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543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</cp:revision>
  <dcterms:created xsi:type="dcterms:W3CDTF">2024-10-28T02:45:23Z</dcterms:created>
  <dcterms:modified xsi:type="dcterms:W3CDTF">2025-12-23T03:17:25Z</dcterms:modified>
</cp:coreProperties>
</file>