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3"/>
  </p:notesMasterIdLst>
  <p:sldIdLst>
    <p:sldId id="256" r:id="rId2"/>
    <p:sldId id="282" r:id="rId3"/>
    <p:sldId id="257" r:id="rId4"/>
    <p:sldId id="283" r:id="rId5"/>
    <p:sldId id="279" r:id="rId6"/>
    <p:sldId id="278" r:id="rId7"/>
    <p:sldId id="280" r:id="rId8"/>
    <p:sldId id="281" r:id="rId9"/>
    <p:sldId id="259" r:id="rId10"/>
    <p:sldId id="284" r:id="rId11"/>
    <p:sldId id="28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344" y="-56"/>
      </p:cViewPr>
      <p:guideLst>
        <p:guide orient="horz" pos="216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5718-62EB-4BA6-8D1C-52F71DE9E8A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131703-018E-4429-A7B3-F46964CCDDA6}">
      <dgm:prSet custT="1"/>
      <dgm:spPr/>
      <dgm:t>
        <a:bodyPr/>
        <a:lstStyle/>
        <a:p>
          <a:pPr rtl="0"/>
          <a:r>
            <a:rPr lang="en-US" sz="6600" dirty="0"/>
            <a:t>Hoạt động gắn kết</a:t>
          </a:r>
        </a:p>
      </dgm:t>
    </dgm:pt>
    <dgm:pt modelId="{940AB47B-3A56-4BD9-AE42-9AD6AC7D3D12}" type="parTrans" cxnId="{168703DD-CD73-49C9-8A2B-B1CBA74296F7}">
      <dgm:prSet/>
      <dgm:spPr/>
      <dgm:t>
        <a:bodyPr/>
        <a:lstStyle/>
        <a:p>
          <a:endParaRPr lang="en-US"/>
        </a:p>
      </dgm:t>
    </dgm:pt>
    <dgm:pt modelId="{EED8DA39-B64A-49EA-9CE6-47E47BDA701F}" type="sibTrans" cxnId="{168703DD-CD73-49C9-8A2B-B1CBA74296F7}">
      <dgm:prSet/>
      <dgm:spPr/>
      <dgm:t>
        <a:bodyPr/>
        <a:lstStyle/>
        <a:p>
          <a:endParaRPr lang="en-US"/>
        </a:p>
      </dgm:t>
    </dgm:pt>
    <dgm:pt modelId="{14B0C3C8-8C17-4384-AFEE-19911D0A2F45}" type="pres">
      <dgm:prSet presAssocID="{7C875718-62EB-4BA6-8D1C-52F71DE9E8A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18F24-3B80-4740-B8C6-96E1C69D0A80}" type="pres">
      <dgm:prSet presAssocID="{51131703-018E-4429-A7B3-F46964CCDDA6}" presName="circle1" presStyleLbl="node1" presStyleIdx="0" presStyleCnt="1"/>
      <dgm:spPr/>
    </dgm:pt>
    <dgm:pt modelId="{C704D89A-4CFF-4DD3-9EF1-8B8EF466B520}" type="pres">
      <dgm:prSet presAssocID="{51131703-018E-4429-A7B3-F46964CCDDA6}" presName="space" presStyleCnt="0"/>
      <dgm:spPr/>
    </dgm:pt>
    <dgm:pt modelId="{D418C80D-9B1D-4928-9C46-7231D79F24FA}" type="pres">
      <dgm:prSet presAssocID="{51131703-018E-4429-A7B3-F46964CCDDA6}" presName="rect1" presStyleLbl="alignAcc1" presStyleIdx="0" presStyleCnt="1"/>
      <dgm:spPr/>
      <dgm:t>
        <a:bodyPr/>
        <a:lstStyle/>
        <a:p>
          <a:endParaRPr lang="en-US"/>
        </a:p>
      </dgm:t>
    </dgm:pt>
    <dgm:pt modelId="{66DA0DD1-C3CF-4826-8673-00F4740B74C1}" type="pres">
      <dgm:prSet presAssocID="{51131703-018E-4429-A7B3-F46964CCDDA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8703DD-CD73-49C9-8A2B-B1CBA74296F7}" srcId="{7C875718-62EB-4BA6-8D1C-52F71DE9E8AF}" destId="{51131703-018E-4429-A7B3-F46964CCDDA6}" srcOrd="0" destOrd="0" parTransId="{940AB47B-3A56-4BD9-AE42-9AD6AC7D3D12}" sibTransId="{EED8DA39-B64A-49EA-9CE6-47E47BDA701F}"/>
    <dgm:cxn modelId="{1306A4AF-092D-4E06-A1F1-DA0578420377}" type="presOf" srcId="{51131703-018E-4429-A7B3-F46964CCDDA6}" destId="{D418C80D-9B1D-4928-9C46-7231D79F24FA}" srcOrd="0" destOrd="0" presId="urn:microsoft.com/office/officeart/2005/8/layout/target3"/>
    <dgm:cxn modelId="{EB1513A8-A442-4F0D-98AB-312D1379B729}" type="presOf" srcId="{51131703-018E-4429-A7B3-F46964CCDDA6}" destId="{66DA0DD1-C3CF-4826-8673-00F4740B74C1}" srcOrd="1" destOrd="0" presId="urn:microsoft.com/office/officeart/2005/8/layout/target3"/>
    <dgm:cxn modelId="{77BF973D-779C-4556-B7DF-894E4545C254}" type="presOf" srcId="{7C875718-62EB-4BA6-8D1C-52F71DE9E8AF}" destId="{14B0C3C8-8C17-4384-AFEE-19911D0A2F45}" srcOrd="0" destOrd="0" presId="urn:microsoft.com/office/officeart/2005/8/layout/target3"/>
    <dgm:cxn modelId="{10BC4203-3B29-4EE7-9384-10F7B7FB6D00}" type="presParOf" srcId="{14B0C3C8-8C17-4384-AFEE-19911D0A2F45}" destId="{2C018F24-3B80-4740-B8C6-96E1C69D0A80}" srcOrd="0" destOrd="0" presId="urn:microsoft.com/office/officeart/2005/8/layout/target3"/>
    <dgm:cxn modelId="{FC7BD25F-4ED5-4CED-B107-2DB9A6842935}" type="presParOf" srcId="{14B0C3C8-8C17-4384-AFEE-19911D0A2F45}" destId="{C704D89A-4CFF-4DD3-9EF1-8B8EF466B520}" srcOrd="1" destOrd="0" presId="urn:microsoft.com/office/officeart/2005/8/layout/target3"/>
    <dgm:cxn modelId="{00847609-EBD9-4333-857E-F72BEF3F4E7D}" type="presParOf" srcId="{14B0C3C8-8C17-4384-AFEE-19911D0A2F45}" destId="{D418C80D-9B1D-4928-9C46-7231D79F24FA}" srcOrd="2" destOrd="0" presId="urn:microsoft.com/office/officeart/2005/8/layout/target3"/>
    <dgm:cxn modelId="{A4DD5F93-63C0-42CA-941B-5158AE77FFBA}" type="presParOf" srcId="{14B0C3C8-8C17-4384-AFEE-19911D0A2F45}" destId="{66DA0DD1-C3CF-4826-8673-00F4740B74C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4B6A7D-BA26-47C0-B060-F08548A74AA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A1231C-6CC6-45E8-94E8-CB2047E9FB39}">
      <dgm:prSet custT="1"/>
      <dgm:spPr/>
      <dgm:t>
        <a:bodyPr/>
        <a:lstStyle/>
        <a:p>
          <a:pPr algn="ctr" rtl="0"/>
          <a:r>
            <a:rPr lang="en-US" sz="1800" dirty="0"/>
            <a:t>Trò chơi</a:t>
          </a:r>
          <a:r>
            <a:rPr lang="en-US" sz="1800" dirty="0" smtClean="0"/>
            <a:t>: Hạt mưa vui vẻ</a:t>
          </a:r>
        </a:p>
        <a:p>
          <a:pPr algn="l" rtl="0"/>
          <a:r>
            <a:rPr lang="en-US" sz="1600" dirty="0" smtClean="0"/>
            <a:t>- Cô cho xuất hiện nhạc cho trẻ đoán tên bài hát “ Gọi tên cảm xúc” </a:t>
          </a:r>
        </a:p>
        <a:p>
          <a:pPr algn="l" rtl="0"/>
          <a:r>
            <a:rPr lang="en-US" sz="1600" dirty="0" smtClean="0"/>
            <a:t>- Cô giới thiệu tên bài hát</a:t>
          </a:r>
        </a:p>
        <a:p>
          <a:pPr algn="l" rtl="0"/>
          <a:r>
            <a:rPr lang="en-US" sz="1600" dirty="0" smtClean="0"/>
            <a:t>- Cô và trẻ hát 1 lần</a:t>
          </a:r>
          <a:endParaRPr lang="en-US" sz="1600" dirty="0"/>
        </a:p>
      </dgm:t>
    </dgm:pt>
    <dgm:pt modelId="{19A800F3-BEF0-4308-AD85-96B47C3B42FE}" type="parTrans" cxnId="{70CC638D-CD1D-43DA-ADAD-888D2391DA6E}">
      <dgm:prSet/>
      <dgm:spPr/>
      <dgm:t>
        <a:bodyPr/>
        <a:lstStyle/>
        <a:p>
          <a:endParaRPr lang="en-US"/>
        </a:p>
      </dgm:t>
    </dgm:pt>
    <dgm:pt modelId="{39FF7CD7-1371-449B-B908-122F1593523D}" type="sibTrans" cxnId="{70CC638D-CD1D-43DA-ADAD-888D2391DA6E}">
      <dgm:prSet/>
      <dgm:spPr/>
      <dgm:t>
        <a:bodyPr/>
        <a:lstStyle/>
        <a:p>
          <a:endParaRPr lang="en-US"/>
        </a:p>
      </dgm:t>
    </dgm:pt>
    <dgm:pt modelId="{A8466AD4-D694-423B-A59B-2F3F8811932C}" type="pres">
      <dgm:prSet presAssocID="{4C4B6A7D-BA26-47C0-B060-F08548A74AA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038978-8561-403D-8A7A-1F1BF4630DAE}" type="pres">
      <dgm:prSet presAssocID="{4C4B6A7D-BA26-47C0-B060-F08548A74AA8}" presName="arrow" presStyleLbl="bgShp" presStyleIdx="0" presStyleCnt="1" custScaleX="117647"/>
      <dgm:spPr/>
    </dgm:pt>
    <dgm:pt modelId="{68FF4529-0733-4461-8744-96641C5A431E}" type="pres">
      <dgm:prSet presAssocID="{4C4B6A7D-BA26-47C0-B060-F08548A74AA8}" presName="linearProcess" presStyleCnt="0"/>
      <dgm:spPr/>
    </dgm:pt>
    <dgm:pt modelId="{A25EFA19-009E-4B8B-9BC8-E5F3628B4D5E}" type="pres">
      <dgm:prSet presAssocID="{35A1231C-6CC6-45E8-94E8-CB2047E9FB39}" presName="textNode" presStyleLbl="node1" presStyleIdx="0" presStyleCnt="1" custScaleX="100026" custScaleY="221395" custLinFactNeighborX="-1346" custLinFactNeighborY="7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CC638D-CD1D-43DA-ADAD-888D2391DA6E}" srcId="{4C4B6A7D-BA26-47C0-B060-F08548A74AA8}" destId="{35A1231C-6CC6-45E8-94E8-CB2047E9FB39}" srcOrd="0" destOrd="0" parTransId="{19A800F3-BEF0-4308-AD85-96B47C3B42FE}" sibTransId="{39FF7CD7-1371-449B-B908-122F1593523D}"/>
    <dgm:cxn modelId="{06C263C0-3C92-4B5A-85BE-9D0723A7282A}" type="presOf" srcId="{4C4B6A7D-BA26-47C0-B060-F08548A74AA8}" destId="{A8466AD4-D694-423B-A59B-2F3F8811932C}" srcOrd="0" destOrd="0" presId="urn:microsoft.com/office/officeart/2005/8/layout/hProcess9"/>
    <dgm:cxn modelId="{E21D9123-EFD4-4B36-B6C9-6554D3C89AD0}" type="presOf" srcId="{35A1231C-6CC6-45E8-94E8-CB2047E9FB39}" destId="{A25EFA19-009E-4B8B-9BC8-E5F3628B4D5E}" srcOrd="0" destOrd="0" presId="urn:microsoft.com/office/officeart/2005/8/layout/hProcess9"/>
    <dgm:cxn modelId="{CBBC0315-5D89-4FCF-8ED6-49A7CF0292DB}" type="presParOf" srcId="{A8466AD4-D694-423B-A59B-2F3F8811932C}" destId="{55038978-8561-403D-8A7A-1F1BF4630DAE}" srcOrd="0" destOrd="0" presId="urn:microsoft.com/office/officeart/2005/8/layout/hProcess9"/>
    <dgm:cxn modelId="{3D18EB80-452D-4057-9A3C-1C9D83539A17}" type="presParOf" srcId="{A8466AD4-D694-423B-A59B-2F3F8811932C}" destId="{68FF4529-0733-4461-8744-96641C5A431E}" srcOrd="1" destOrd="0" presId="urn:microsoft.com/office/officeart/2005/8/layout/hProcess9"/>
    <dgm:cxn modelId="{AB783A1A-3EDB-4B09-94EA-305B349102FF}" type="presParOf" srcId="{68FF4529-0733-4461-8744-96641C5A431E}" destId="{A25EFA19-009E-4B8B-9BC8-E5F3628B4D5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3A0A3A-5BC8-4BB1-9CFA-B8755AC9708F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95FCBC-E8D1-4C13-85B0-EECCD4D71A66}">
      <dgm:prSet phldrT="[Text]"/>
      <dgm:spPr/>
      <dgm:t>
        <a:bodyPr/>
        <a:lstStyle/>
        <a:p>
          <a:r>
            <a:rPr lang="vi-VN" dirty="0"/>
            <a:t>1</a:t>
          </a:r>
          <a:endParaRPr lang="en-US" dirty="0"/>
        </a:p>
      </dgm:t>
    </dgm:pt>
    <dgm:pt modelId="{FC029333-C6BD-44F0-A57A-DB4DA6D7259A}" type="parTrans" cxnId="{E8C5134C-F382-46A0-9B6C-233F17A477BB}">
      <dgm:prSet/>
      <dgm:spPr/>
      <dgm:t>
        <a:bodyPr/>
        <a:lstStyle/>
        <a:p>
          <a:endParaRPr lang="en-US"/>
        </a:p>
      </dgm:t>
    </dgm:pt>
    <dgm:pt modelId="{6F107B33-916D-4630-A2D7-37BA0ADFD785}" type="sibTrans" cxnId="{E8C5134C-F382-46A0-9B6C-233F17A477BB}">
      <dgm:prSet/>
      <dgm:spPr/>
      <dgm:t>
        <a:bodyPr/>
        <a:lstStyle/>
        <a:p>
          <a:endParaRPr lang="en-US"/>
        </a:p>
      </dgm:t>
    </dgm:pt>
    <dgm:pt modelId="{4A503E3C-2F3E-4AC1-A9A2-C15554AA80EE}">
      <dgm:prSet phldrT="[Text]" phldr="1" custT="1"/>
      <dgm:spPr/>
      <dgm:t>
        <a:bodyPr/>
        <a:lstStyle/>
        <a:p>
          <a:endParaRPr lang="en-US" sz="2400" dirty="0"/>
        </a:p>
      </dgm:t>
    </dgm:pt>
    <dgm:pt modelId="{F872BA08-8892-4020-9C39-DD58421E7A30}" type="parTrans" cxnId="{268508FE-6511-4F04-8ACA-EE5E4430070A}">
      <dgm:prSet/>
      <dgm:spPr/>
      <dgm:t>
        <a:bodyPr/>
        <a:lstStyle/>
        <a:p>
          <a:endParaRPr lang="en-US"/>
        </a:p>
      </dgm:t>
    </dgm:pt>
    <dgm:pt modelId="{51A814EB-6698-4694-B09F-564DCC5BEB99}" type="sibTrans" cxnId="{268508FE-6511-4F04-8ACA-EE5E4430070A}">
      <dgm:prSet/>
      <dgm:spPr/>
      <dgm:t>
        <a:bodyPr/>
        <a:lstStyle/>
        <a:p>
          <a:endParaRPr lang="en-US"/>
        </a:p>
      </dgm:t>
    </dgm:pt>
    <dgm:pt modelId="{AFFB99F5-356D-455C-9C40-6B64741DD34A}">
      <dgm:prSet phldrT="[Text]"/>
      <dgm:spPr/>
      <dgm:t>
        <a:bodyPr/>
        <a:lstStyle/>
        <a:p>
          <a:r>
            <a:rPr lang="vi-VN" dirty="0"/>
            <a:t>2</a:t>
          </a:r>
          <a:endParaRPr lang="en-US" dirty="0"/>
        </a:p>
      </dgm:t>
    </dgm:pt>
    <dgm:pt modelId="{2D9412AA-2010-4B70-8A39-2E06599B0810}" type="parTrans" cxnId="{91220C55-1E49-4ACB-98CE-0CFD58520D87}">
      <dgm:prSet/>
      <dgm:spPr/>
      <dgm:t>
        <a:bodyPr/>
        <a:lstStyle/>
        <a:p>
          <a:endParaRPr lang="en-US"/>
        </a:p>
      </dgm:t>
    </dgm:pt>
    <dgm:pt modelId="{91DCD170-3044-4D58-93D2-4B4CFFFD1B09}" type="sibTrans" cxnId="{91220C55-1E49-4ACB-98CE-0CFD58520D87}">
      <dgm:prSet/>
      <dgm:spPr/>
      <dgm:t>
        <a:bodyPr/>
        <a:lstStyle/>
        <a:p>
          <a:endParaRPr lang="en-US"/>
        </a:p>
      </dgm:t>
    </dgm:pt>
    <dgm:pt modelId="{17D8BF55-0874-4DA8-8778-BE3F5D67744D}">
      <dgm:prSet phldrT="[Text]" phldr="1"/>
      <dgm:spPr/>
      <dgm:t>
        <a:bodyPr/>
        <a:lstStyle/>
        <a:p>
          <a:endParaRPr lang="en-US" dirty="0"/>
        </a:p>
      </dgm:t>
    </dgm:pt>
    <dgm:pt modelId="{932EE357-76A4-442C-8937-5C439DAF12B2}" type="parTrans" cxnId="{F5366B95-05DE-4C97-B1BE-5B122FA2EAEE}">
      <dgm:prSet/>
      <dgm:spPr/>
      <dgm:t>
        <a:bodyPr/>
        <a:lstStyle/>
        <a:p>
          <a:endParaRPr lang="en-US"/>
        </a:p>
      </dgm:t>
    </dgm:pt>
    <dgm:pt modelId="{B6E333DE-1057-4664-8ABB-6F2480E27289}" type="sibTrans" cxnId="{F5366B95-05DE-4C97-B1BE-5B122FA2EAEE}">
      <dgm:prSet/>
      <dgm:spPr/>
      <dgm:t>
        <a:bodyPr/>
        <a:lstStyle/>
        <a:p>
          <a:endParaRPr lang="en-US"/>
        </a:p>
      </dgm:t>
    </dgm:pt>
    <dgm:pt modelId="{0A11205F-AD08-4B08-AD2A-5A3BBE6A4697}">
      <dgm:prSet custT="1"/>
      <dgm:spPr/>
      <dgm:t>
        <a:bodyPr/>
        <a:lstStyle/>
        <a:p>
          <a:r>
            <a:rPr lang="vi-VN" sz="2400" dirty="0"/>
            <a:t>Cô cho trẻ về nhóm trẻ lấy đồ dùng về thiết kế bộ gõ như chấm tròn, đôi chân, bàn tay</a:t>
          </a:r>
          <a:endParaRPr lang="en-US" sz="2400" dirty="0"/>
        </a:p>
      </dgm:t>
    </dgm:pt>
    <dgm:pt modelId="{B8B567D3-A7A3-4464-92E7-420D0101AAB1}" type="parTrans" cxnId="{46C84935-83D4-46C5-98B7-C55AB40E9601}">
      <dgm:prSet/>
      <dgm:spPr/>
      <dgm:t>
        <a:bodyPr/>
        <a:lstStyle/>
        <a:p>
          <a:endParaRPr lang="en-US"/>
        </a:p>
      </dgm:t>
    </dgm:pt>
    <dgm:pt modelId="{9865B3CA-FCBC-4E12-83D2-65EB822F19CE}" type="sibTrans" cxnId="{46C84935-83D4-46C5-98B7-C55AB40E9601}">
      <dgm:prSet/>
      <dgm:spPr/>
      <dgm:t>
        <a:bodyPr/>
        <a:lstStyle/>
        <a:p>
          <a:endParaRPr lang="en-US"/>
        </a:p>
      </dgm:t>
    </dgm:pt>
    <dgm:pt modelId="{86B55D23-7080-42C3-B9A3-F725C55F3977}">
      <dgm:prSet/>
      <dgm:spPr/>
      <dgm:t>
        <a:bodyPr/>
        <a:lstStyle/>
        <a:p>
          <a:r>
            <a:rPr lang="vi-VN" dirty="0"/>
            <a:t>Cô đặt các câu hỏi thăm dò gợi mở kích thích trẻ khám phá tìm hiểu với bạn.</a:t>
          </a:r>
          <a:endParaRPr lang="en-US" dirty="0"/>
        </a:p>
      </dgm:t>
    </dgm:pt>
    <dgm:pt modelId="{37DD4772-9D22-4AF7-99A0-026BE3409DAB}" type="parTrans" cxnId="{D25897CB-2127-48BA-81A7-4209334915F4}">
      <dgm:prSet/>
      <dgm:spPr/>
      <dgm:t>
        <a:bodyPr/>
        <a:lstStyle/>
        <a:p>
          <a:endParaRPr lang="en-US"/>
        </a:p>
      </dgm:t>
    </dgm:pt>
    <dgm:pt modelId="{2CD5E341-F0B4-40F1-88E2-80960B643E7C}" type="sibTrans" cxnId="{D25897CB-2127-48BA-81A7-4209334915F4}">
      <dgm:prSet/>
      <dgm:spPr/>
      <dgm:t>
        <a:bodyPr/>
        <a:lstStyle/>
        <a:p>
          <a:endParaRPr lang="en-US"/>
        </a:p>
      </dgm:t>
    </dgm:pt>
    <dgm:pt modelId="{91D43884-A728-4C49-9D34-5A0258607C10}">
      <dgm:prSet/>
      <dgm:spPr/>
      <dgm:t>
        <a:bodyPr/>
        <a:lstStyle/>
        <a:p>
          <a:r>
            <a:rPr lang="vi-VN" dirty="0"/>
            <a:t>+ Các con đang làm gì?</a:t>
          </a:r>
          <a:endParaRPr lang="en-US" dirty="0"/>
        </a:p>
      </dgm:t>
    </dgm:pt>
    <dgm:pt modelId="{CE84136D-A52C-4536-A026-8508D4281F76}" type="parTrans" cxnId="{F04A9E1D-3647-4EC8-8C32-5542563F4C9B}">
      <dgm:prSet/>
      <dgm:spPr/>
      <dgm:t>
        <a:bodyPr/>
        <a:lstStyle/>
        <a:p>
          <a:endParaRPr lang="en-US"/>
        </a:p>
      </dgm:t>
    </dgm:pt>
    <dgm:pt modelId="{F20AA4BE-47F4-4A89-A43E-E82E19EF0D84}" type="sibTrans" cxnId="{F04A9E1D-3647-4EC8-8C32-5542563F4C9B}">
      <dgm:prSet/>
      <dgm:spPr/>
      <dgm:t>
        <a:bodyPr/>
        <a:lstStyle/>
        <a:p>
          <a:endParaRPr lang="en-US"/>
        </a:p>
      </dgm:t>
    </dgm:pt>
    <dgm:pt modelId="{4803B1F7-294D-460C-8D65-4835AD9C8207}">
      <dgm:prSet/>
      <dgm:spPr/>
      <dgm:t>
        <a:bodyPr/>
        <a:lstStyle/>
        <a:p>
          <a:r>
            <a:rPr lang="vi-VN" dirty="0"/>
            <a:t>+ Đây là cái gì?</a:t>
          </a:r>
          <a:endParaRPr lang="en-US" dirty="0"/>
        </a:p>
      </dgm:t>
    </dgm:pt>
    <dgm:pt modelId="{3ED09118-D95F-4B77-AB2A-BD589AB8EEBC}" type="parTrans" cxnId="{73B2138D-247E-4865-AF62-F2E6A2F0160A}">
      <dgm:prSet/>
      <dgm:spPr/>
      <dgm:t>
        <a:bodyPr/>
        <a:lstStyle/>
        <a:p>
          <a:endParaRPr lang="en-US"/>
        </a:p>
      </dgm:t>
    </dgm:pt>
    <dgm:pt modelId="{32339E49-3764-4DCC-91BC-58311F7DA19D}" type="sibTrans" cxnId="{73B2138D-247E-4865-AF62-F2E6A2F0160A}">
      <dgm:prSet/>
      <dgm:spPr/>
      <dgm:t>
        <a:bodyPr/>
        <a:lstStyle/>
        <a:p>
          <a:endParaRPr lang="en-US"/>
        </a:p>
      </dgm:t>
    </dgm:pt>
    <dgm:pt modelId="{8084DE28-DA2C-4E69-8E3D-A8A6F20DD7DA}">
      <dgm:prSet/>
      <dgm:spPr/>
      <dgm:t>
        <a:bodyPr/>
        <a:lstStyle/>
        <a:p>
          <a:r>
            <a:rPr lang="vi-VN" dirty="0"/>
            <a:t>+ Dùng </a:t>
          </a:r>
          <a:r>
            <a:rPr lang="en-US" dirty="0" smtClean="0"/>
            <a:t>như thế nào?</a:t>
          </a:r>
          <a:endParaRPr lang="en-US" dirty="0"/>
        </a:p>
      </dgm:t>
    </dgm:pt>
    <dgm:pt modelId="{91035EBF-735A-41A3-8C8E-ABFC6F3AD051}" type="parTrans" cxnId="{EB7CC640-E3B1-4062-8B39-EE690DB68378}">
      <dgm:prSet/>
      <dgm:spPr/>
      <dgm:t>
        <a:bodyPr/>
        <a:lstStyle/>
        <a:p>
          <a:endParaRPr lang="en-US"/>
        </a:p>
      </dgm:t>
    </dgm:pt>
    <dgm:pt modelId="{50FA4909-550D-41E1-A63D-6F6BADDF6F4A}" type="sibTrans" cxnId="{EB7CC640-E3B1-4062-8B39-EE690DB68378}">
      <dgm:prSet/>
      <dgm:spPr/>
      <dgm:t>
        <a:bodyPr/>
        <a:lstStyle/>
        <a:p>
          <a:endParaRPr lang="en-US"/>
        </a:p>
      </dgm:t>
    </dgm:pt>
    <dgm:pt modelId="{3CF5024C-AF0A-404B-91D2-D1867357BC17}" type="pres">
      <dgm:prSet presAssocID="{043A0A3A-5BC8-4BB1-9CFA-B8755AC970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78EA34-753A-4CBC-BF46-B6BC129D4FAF}" type="pres">
      <dgm:prSet presAssocID="{0995FCBC-E8D1-4C13-85B0-EECCD4D71A66}" presName="linNode" presStyleCnt="0"/>
      <dgm:spPr/>
    </dgm:pt>
    <dgm:pt modelId="{59ADE094-4D94-496D-867A-5C5154A162B4}" type="pres">
      <dgm:prSet presAssocID="{0995FCBC-E8D1-4C13-85B0-EECCD4D71A66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ADC68-AD25-440A-B519-F69E9593D454}" type="pres">
      <dgm:prSet presAssocID="{0995FCBC-E8D1-4C13-85B0-EECCD4D71A66}" presName="bracket" presStyleLbl="parChTrans1D1" presStyleIdx="0" presStyleCnt="2"/>
      <dgm:spPr/>
    </dgm:pt>
    <dgm:pt modelId="{56A889D4-2A6A-4FBB-80D7-D27E880A8617}" type="pres">
      <dgm:prSet presAssocID="{0995FCBC-E8D1-4C13-85B0-EECCD4D71A66}" presName="spH" presStyleCnt="0"/>
      <dgm:spPr/>
    </dgm:pt>
    <dgm:pt modelId="{40CB098C-6466-4670-9513-45FE08949A2A}" type="pres">
      <dgm:prSet presAssocID="{0995FCBC-E8D1-4C13-85B0-EECCD4D71A66}" presName="desTx" presStyleLbl="node1" presStyleIdx="0" presStyleCnt="2" custScaleY="100003" custLinFactNeighborX="66667" custLinFactNeighborY="2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97127-0AD5-41E2-A944-6E1507A299D6}" type="pres">
      <dgm:prSet presAssocID="{6F107B33-916D-4630-A2D7-37BA0ADFD785}" presName="spV" presStyleCnt="0"/>
      <dgm:spPr/>
    </dgm:pt>
    <dgm:pt modelId="{463543AC-0E17-4259-B4DC-F5F999D42EC2}" type="pres">
      <dgm:prSet presAssocID="{AFFB99F5-356D-455C-9C40-6B64741DD34A}" presName="linNode" presStyleCnt="0"/>
      <dgm:spPr/>
    </dgm:pt>
    <dgm:pt modelId="{EC35D1FE-9404-4B8B-AD3B-A1C5463A0EB4}" type="pres">
      <dgm:prSet presAssocID="{AFFB99F5-356D-455C-9C40-6B64741DD34A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16C31-E3F4-4590-A6E6-402A66C9B086}" type="pres">
      <dgm:prSet presAssocID="{AFFB99F5-356D-455C-9C40-6B64741DD34A}" presName="bracket" presStyleLbl="parChTrans1D1" presStyleIdx="1" presStyleCnt="2"/>
      <dgm:spPr/>
    </dgm:pt>
    <dgm:pt modelId="{21415BD0-ACF7-45CC-883E-487ADEBD8B79}" type="pres">
      <dgm:prSet presAssocID="{AFFB99F5-356D-455C-9C40-6B64741DD34A}" presName="spH" presStyleCnt="0"/>
      <dgm:spPr/>
    </dgm:pt>
    <dgm:pt modelId="{4D8186DC-967C-41C1-9E66-65530B79EE14}" type="pres">
      <dgm:prSet presAssocID="{AFFB99F5-356D-455C-9C40-6B64741DD34A}" presName="desTx" presStyleLbl="node1" presStyleIdx="1" presStyleCnt="2" custLinFactX="294" custLinFactNeighborX="100000" custLinFactNeighborY="10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C5134C-F382-46A0-9B6C-233F17A477BB}" srcId="{043A0A3A-5BC8-4BB1-9CFA-B8755AC9708F}" destId="{0995FCBC-E8D1-4C13-85B0-EECCD4D71A66}" srcOrd="0" destOrd="0" parTransId="{FC029333-C6BD-44F0-A57A-DB4DA6D7259A}" sibTransId="{6F107B33-916D-4630-A2D7-37BA0ADFD785}"/>
    <dgm:cxn modelId="{EB7CC640-E3B1-4062-8B39-EE690DB68378}" srcId="{AFFB99F5-356D-455C-9C40-6B64741DD34A}" destId="{8084DE28-DA2C-4E69-8E3D-A8A6F20DD7DA}" srcOrd="4" destOrd="0" parTransId="{91035EBF-735A-41A3-8C8E-ABFC6F3AD051}" sibTransId="{50FA4909-550D-41E1-A63D-6F6BADDF6F4A}"/>
    <dgm:cxn modelId="{E2B50BD1-ED18-48CD-905B-D9EF70CB911D}" type="presOf" srcId="{043A0A3A-5BC8-4BB1-9CFA-B8755AC9708F}" destId="{3CF5024C-AF0A-404B-91D2-D1867357BC17}" srcOrd="0" destOrd="0" presId="urn:diagrams.loki3.com/BracketList"/>
    <dgm:cxn modelId="{8502D69F-1EBB-4F3F-A163-BADAFF59561C}" type="presOf" srcId="{4A503E3C-2F3E-4AC1-A9A2-C15554AA80EE}" destId="{40CB098C-6466-4670-9513-45FE08949A2A}" srcOrd="0" destOrd="0" presId="urn:diagrams.loki3.com/BracketList"/>
    <dgm:cxn modelId="{2AD8C8E1-F9B6-4705-9C23-3B99BA7C7CE2}" type="presOf" srcId="{17D8BF55-0874-4DA8-8778-BE3F5D67744D}" destId="{4D8186DC-967C-41C1-9E66-65530B79EE14}" srcOrd="0" destOrd="0" presId="urn:diagrams.loki3.com/BracketList"/>
    <dgm:cxn modelId="{307F9563-4F9A-4F07-AF1B-CC2AAF1F2FAF}" type="presOf" srcId="{0A11205F-AD08-4B08-AD2A-5A3BBE6A4697}" destId="{40CB098C-6466-4670-9513-45FE08949A2A}" srcOrd="0" destOrd="1" presId="urn:diagrams.loki3.com/BracketList"/>
    <dgm:cxn modelId="{19B8FC6E-728C-480B-B408-BD9C8885E359}" type="presOf" srcId="{8084DE28-DA2C-4E69-8E3D-A8A6F20DD7DA}" destId="{4D8186DC-967C-41C1-9E66-65530B79EE14}" srcOrd="0" destOrd="4" presId="urn:diagrams.loki3.com/BracketList"/>
    <dgm:cxn modelId="{46C84935-83D4-46C5-98B7-C55AB40E9601}" srcId="{0995FCBC-E8D1-4C13-85B0-EECCD4D71A66}" destId="{0A11205F-AD08-4B08-AD2A-5A3BBE6A4697}" srcOrd="1" destOrd="0" parTransId="{B8B567D3-A7A3-4464-92E7-420D0101AAB1}" sibTransId="{9865B3CA-FCBC-4E12-83D2-65EB822F19CE}"/>
    <dgm:cxn modelId="{A78C3F41-E5F8-4A0C-9D00-C159DB5D4488}" type="presOf" srcId="{91D43884-A728-4C49-9D34-5A0258607C10}" destId="{4D8186DC-967C-41C1-9E66-65530B79EE14}" srcOrd="0" destOrd="2" presId="urn:diagrams.loki3.com/BracketList"/>
    <dgm:cxn modelId="{F04A9E1D-3647-4EC8-8C32-5542563F4C9B}" srcId="{AFFB99F5-356D-455C-9C40-6B64741DD34A}" destId="{91D43884-A728-4C49-9D34-5A0258607C10}" srcOrd="2" destOrd="0" parTransId="{CE84136D-A52C-4536-A026-8508D4281F76}" sibTransId="{F20AA4BE-47F4-4A89-A43E-E82E19EF0D84}"/>
    <dgm:cxn modelId="{73B2138D-247E-4865-AF62-F2E6A2F0160A}" srcId="{AFFB99F5-356D-455C-9C40-6B64741DD34A}" destId="{4803B1F7-294D-460C-8D65-4835AD9C8207}" srcOrd="3" destOrd="0" parTransId="{3ED09118-D95F-4B77-AB2A-BD589AB8EEBC}" sibTransId="{32339E49-3764-4DCC-91BC-58311F7DA19D}"/>
    <dgm:cxn modelId="{AD9A5D76-D6FB-4766-B167-F92AE6CCD47A}" type="presOf" srcId="{4803B1F7-294D-460C-8D65-4835AD9C8207}" destId="{4D8186DC-967C-41C1-9E66-65530B79EE14}" srcOrd="0" destOrd="3" presId="urn:diagrams.loki3.com/BracketList"/>
    <dgm:cxn modelId="{91220C55-1E49-4ACB-98CE-0CFD58520D87}" srcId="{043A0A3A-5BC8-4BB1-9CFA-B8755AC9708F}" destId="{AFFB99F5-356D-455C-9C40-6B64741DD34A}" srcOrd="1" destOrd="0" parTransId="{2D9412AA-2010-4B70-8A39-2E06599B0810}" sibTransId="{91DCD170-3044-4D58-93D2-4B4CFFFD1B09}"/>
    <dgm:cxn modelId="{103E7B1A-F026-4349-B025-ADF75119001D}" type="presOf" srcId="{86B55D23-7080-42C3-B9A3-F725C55F3977}" destId="{4D8186DC-967C-41C1-9E66-65530B79EE14}" srcOrd="0" destOrd="1" presId="urn:diagrams.loki3.com/BracketList"/>
    <dgm:cxn modelId="{F20C36B5-E7CE-4352-AFDA-0790C1F60B99}" type="presOf" srcId="{0995FCBC-E8D1-4C13-85B0-EECCD4D71A66}" destId="{59ADE094-4D94-496D-867A-5C5154A162B4}" srcOrd="0" destOrd="0" presId="urn:diagrams.loki3.com/BracketList"/>
    <dgm:cxn modelId="{D25897CB-2127-48BA-81A7-4209334915F4}" srcId="{AFFB99F5-356D-455C-9C40-6B64741DD34A}" destId="{86B55D23-7080-42C3-B9A3-F725C55F3977}" srcOrd="1" destOrd="0" parTransId="{37DD4772-9D22-4AF7-99A0-026BE3409DAB}" sibTransId="{2CD5E341-F0B4-40F1-88E2-80960B643E7C}"/>
    <dgm:cxn modelId="{268508FE-6511-4F04-8ACA-EE5E4430070A}" srcId="{0995FCBC-E8D1-4C13-85B0-EECCD4D71A66}" destId="{4A503E3C-2F3E-4AC1-A9A2-C15554AA80EE}" srcOrd="0" destOrd="0" parTransId="{F872BA08-8892-4020-9C39-DD58421E7A30}" sibTransId="{51A814EB-6698-4694-B09F-564DCC5BEB99}"/>
    <dgm:cxn modelId="{D3E3F338-DC37-4C02-8DC1-01BE69684992}" type="presOf" srcId="{AFFB99F5-356D-455C-9C40-6B64741DD34A}" destId="{EC35D1FE-9404-4B8B-AD3B-A1C5463A0EB4}" srcOrd="0" destOrd="0" presId="urn:diagrams.loki3.com/BracketList"/>
    <dgm:cxn modelId="{F5366B95-05DE-4C97-B1BE-5B122FA2EAEE}" srcId="{AFFB99F5-356D-455C-9C40-6B64741DD34A}" destId="{17D8BF55-0874-4DA8-8778-BE3F5D67744D}" srcOrd="0" destOrd="0" parTransId="{932EE357-76A4-442C-8937-5C439DAF12B2}" sibTransId="{B6E333DE-1057-4664-8ABB-6F2480E27289}"/>
    <dgm:cxn modelId="{D6129470-60CC-40B3-80F8-F1D21469EDEE}" type="presParOf" srcId="{3CF5024C-AF0A-404B-91D2-D1867357BC17}" destId="{D278EA34-753A-4CBC-BF46-B6BC129D4FAF}" srcOrd="0" destOrd="0" presId="urn:diagrams.loki3.com/BracketList"/>
    <dgm:cxn modelId="{118D5847-8F11-4FE3-B274-4C6EB829E9F5}" type="presParOf" srcId="{D278EA34-753A-4CBC-BF46-B6BC129D4FAF}" destId="{59ADE094-4D94-496D-867A-5C5154A162B4}" srcOrd="0" destOrd="0" presId="urn:diagrams.loki3.com/BracketList"/>
    <dgm:cxn modelId="{F68FF704-A179-4D08-B31E-DA3796CA533B}" type="presParOf" srcId="{D278EA34-753A-4CBC-BF46-B6BC129D4FAF}" destId="{65AADC68-AD25-440A-B519-F69E9593D454}" srcOrd="1" destOrd="0" presId="urn:diagrams.loki3.com/BracketList"/>
    <dgm:cxn modelId="{F687BDBC-5FD0-420D-B6B4-7709442D37EC}" type="presParOf" srcId="{D278EA34-753A-4CBC-BF46-B6BC129D4FAF}" destId="{56A889D4-2A6A-4FBB-80D7-D27E880A8617}" srcOrd="2" destOrd="0" presId="urn:diagrams.loki3.com/BracketList"/>
    <dgm:cxn modelId="{452497BB-3919-4B09-B752-CD3D1406A0AD}" type="presParOf" srcId="{D278EA34-753A-4CBC-BF46-B6BC129D4FAF}" destId="{40CB098C-6466-4670-9513-45FE08949A2A}" srcOrd="3" destOrd="0" presId="urn:diagrams.loki3.com/BracketList"/>
    <dgm:cxn modelId="{5899DB74-C1CE-4FC3-B293-B8A01205F2DB}" type="presParOf" srcId="{3CF5024C-AF0A-404B-91D2-D1867357BC17}" destId="{F1B97127-0AD5-41E2-A944-6E1507A299D6}" srcOrd="1" destOrd="0" presId="urn:diagrams.loki3.com/BracketList"/>
    <dgm:cxn modelId="{8D9892D7-EF75-4112-972F-4467A50F975B}" type="presParOf" srcId="{3CF5024C-AF0A-404B-91D2-D1867357BC17}" destId="{463543AC-0E17-4259-B4DC-F5F999D42EC2}" srcOrd="2" destOrd="0" presId="urn:diagrams.loki3.com/BracketList"/>
    <dgm:cxn modelId="{B492F844-CBDD-4741-A62B-11C66B566E07}" type="presParOf" srcId="{463543AC-0E17-4259-B4DC-F5F999D42EC2}" destId="{EC35D1FE-9404-4B8B-AD3B-A1C5463A0EB4}" srcOrd="0" destOrd="0" presId="urn:diagrams.loki3.com/BracketList"/>
    <dgm:cxn modelId="{9A4E72B2-090B-4871-B80E-CE662425596E}" type="presParOf" srcId="{463543AC-0E17-4259-B4DC-F5F999D42EC2}" destId="{34916C31-E3F4-4590-A6E6-402A66C9B086}" srcOrd="1" destOrd="0" presId="urn:diagrams.loki3.com/BracketList"/>
    <dgm:cxn modelId="{9FD3518D-A568-44C6-837F-115EA44DDE14}" type="presParOf" srcId="{463543AC-0E17-4259-B4DC-F5F999D42EC2}" destId="{21415BD0-ACF7-45CC-883E-487ADEBD8B79}" srcOrd="2" destOrd="0" presId="urn:diagrams.loki3.com/BracketList"/>
    <dgm:cxn modelId="{9A5FAACB-41C0-4856-AA6D-77A5EAEA0DD9}" type="presParOf" srcId="{463543AC-0E17-4259-B4DC-F5F999D42EC2}" destId="{4D8186DC-967C-41C1-9E66-65530B79EE1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18F24-3B80-4740-B8C6-96E1C69D0A80}">
      <dsp:nvSpPr>
        <dsp:cNvPr id="0" name=""/>
        <dsp:cNvSpPr/>
      </dsp:nvSpPr>
      <dsp:spPr>
        <a:xfrm>
          <a:off x="0" y="0"/>
          <a:ext cx="1642872" cy="164287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8C80D-9B1D-4928-9C46-7231D79F24FA}">
      <dsp:nvSpPr>
        <dsp:cNvPr id="0" name=""/>
        <dsp:cNvSpPr/>
      </dsp:nvSpPr>
      <dsp:spPr>
        <a:xfrm>
          <a:off x="821436" y="0"/>
          <a:ext cx="7408164" cy="16428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Hoạt động gắn kết</a:t>
          </a:r>
        </a:p>
      </dsp:txBody>
      <dsp:txXfrm>
        <a:off x="821436" y="0"/>
        <a:ext cx="7408164" cy="1642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38978-8561-403D-8A7A-1F1BF4630DAE}">
      <dsp:nvSpPr>
        <dsp:cNvPr id="0" name=""/>
        <dsp:cNvSpPr/>
      </dsp:nvSpPr>
      <dsp:spPr>
        <a:xfrm>
          <a:off x="1" y="0"/>
          <a:ext cx="7408329" cy="164287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EFA19-009E-4B8B-9BC8-E5F3628B4D5E}">
      <dsp:nvSpPr>
        <dsp:cNvPr id="0" name=""/>
        <dsp:cNvSpPr/>
      </dsp:nvSpPr>
      <dsp:spPr>
        <a:xfrm>
          <a:off x="565168" y="145305"/>
          <a:ext cx="6113463" cy="1454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Trò chơi</a:t>
          </a:r>
          <a:r>
            <a:rPr lang="en-US" sz="1800" kern="1200" dirty="0" smtClean="0"/>
            <a:t>: Hạt mưa vui vẻ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- Cô cho xuất hiện nhạc cho trẻ đoán tên bài hát “ Gọi tên cảm xúc”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- Cô giới thiệu tên bài hát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- Cô và trẻ hát 1 lần</a:t>
          </a:r>
          <a:endParaRPr lang="en-US" sz="1600" kern="1200" dirty="0"/>
        </a:p>
      </dsp:txBody>
      <dsp:txXfrm>
        <a:off x="636190" y="216327"/>
        <a:ext cx="5971419" cy="13128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DE094-4D94-496D-867A-5C5154A162B4}">
      <dsp:nvSpPr>
        <dsp:cNvPr id="0" name=""/>
        <dsp:cNvSpPr/>
      </dsp:nvSpPr>
      <dsp:spPr>
        <a:xfrm>
          <a:off x="0" y="736797"/>
          <a:ext cx="2286000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kern="1200" dirty="0"/>
            <a:t>1</a:t>
          </a:r>
          <a:endParaRPr lang="en-US" sz="2500" kern="1200" dirty="0"/>
        </a:p>
      </dsp:txBody>
      <dsp:txXfrm>
        <a:off x="0" y="736797"/>
        <a:ext cx="2286000" cy="495000"/>
      </dsp:txXfrm>
    </dsp:sp>
    <dsp:sp modelId="{65AADC68-AD25-440A-B519-F69E9593D454}">
      <dsp:nvSpPr>
        <dsp:cNvPr id="0" name=""/>
        <dsp:cNvSpPr/>
      </dsp:nvSpPr>
      <dsp:spPr>
        <a:xfrm>
          <a:off x="2285999" y="179921"/>
          <a:ext cx="457200" cy="1608750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B098C-6466-4670-9513-45FE08949A2A}">
      <dsp:nvSpPr>
        <dsp:cNvPr id="0" name=""/>
        <dsp:cNvSpPr/>
      </dsp:nvSpPr>
      <dsp:spPr>
        <a:xfrm>
          <a:off x="2926079" y="217172"/>
          <a:ext cx="6217920" cy="1608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400" kern="1200" dirty="0"/>
            <a:t>Cô cho trẻ về nhóm trẻ lấy đồ dùng về thiết kế bộ gõ như chấm tròn, đôi chân, bàn tay</a:t>
          </a:r>
          <a:endParaRPr lang="en-US" sz="2400" kern="1200" dirty="0"/>
        </a:p>
      </dsp:txBody>
      <dsp:txXfrm>
        <a:off x="2926079" y="217172"/>
        <a:ext cx="6217920" cy="1608798"/>
      </dsp:txXfrm>
    </dsp:sp>
    <dsp:sp modelId="{EC35D1FE-9404-4B8B-AD3B-A1C5463A0EB4}">
      <dsp:nvSpPr>
        <dsp:cNvPr id="0" name=""/>
        <dsp:cNvSpPr/>
      </dsp:nvSpPr>
      <dsp:spPr>
        <a:xfrm>
          <a:off x="0" y="2930571"/>
          <a:ext cx="2283767" cy="49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63500" rIns="177800" bIns="63500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kern="1200" dirty="0"/>
            <a:t>2</a:t>
          </a:r>
          <a:endParaRPr lang="en-US" sz="2500" kern="1200" dirty="0"/>
        </a:p>
      </dsp:txBody>
      <dsp:txXfrm>
        <a:off x="0" y="2930571"/>
        <a:ext cx="2283767" cy="495000"/>
      </dsp:txXfrm>
    </dsp:sp>
    <dsp:sp modelId="{34916C31-E3F4-4590-A6E6-402A66C9B086}">
      <dsp:nvSpPr>
        <dsp:cNvPr id="0" name=""/>
        <dsp:cNvSpPr/>
      </dsp:nvSpPr>
      <dsp:spPr>
        <a:xfrm>
          <a:off x="2283767" y="1878696"/>
          <a:ext cx="456753" cy="2598750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186DC-967C-41C1-9E66-65530B79EE14}">
      <dsp:nvSpPr>
        <dsp:cNvPr id="0" name=""/>
        <dsp:cNvSpPr/>
      </dsp:nvSpPr>
      <dsp:spPr>
        <a:xfrm>
          <a:off x="2932152" y="2058593"/>
          <a:ext cx="6211847" cy="25987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kern="1200" dirty="0"/>
            <a:t>Cô đặt các câu hỏi thăm dò gợi mở kích thích trẻ khám phá tìm hiểu với bạn.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kern="1200" dirty="0"/>
            <a:t>+ Các con đang làm gì?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kern="1200" dirty="0"/>
            <a:t>+ Đây là cái gì?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500" kern="1200" dirty="0"/>
            <a:t>+ Dùng </a:t>
          </a:r>
          <a:r>
            <a:rPr lang="en-US" sz="2500" kern="1200" dirty="0" smtClean="0"/>
            <a:t>như thế nào?</a:t>
          </a:r>
          <a:endParaRPr lang="en-US" sz="2500" kern="1200" dirty="0"/>
        </a:p>
      </dsp:txBody>
      <dsp:txXfrm>
        <a:off x="2932152" y="2058593"/>
        <a:ext cx="6211847" cy="2598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FC83C-D99E-4FD8-9C2E-F04B2F82634A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0104F-43EB-4BC5-B7C5-C51091E27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0104F-43EB-4BC5-B7C5-C51091E273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6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2FA78A8-B639-4497-965C-D08DD7FE182F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9B79B4E-CB2D-49E2-896A-3742F8A917D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685800"/>
            <a:ext cx="7848600" cy="3962399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đề: Bản Thân</a:t>
            </a:r>
            <a:b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dạy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Sử dụng bộ gõ cơ thể để VĐBH “Gọi tên cảm xúc”</a:t>
            </a:r>
            <a:b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Lớp: Nhóm trẻ 4-5 tuổi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685800"/>
            <a:ext cx="7696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 Mỹ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6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EFE5390-F50C-D4CA-DA31-C7343D44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Áp dụng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A76791-FD95-7DC7-E6EA-7DF1F5F9F3A2}"/>
              </a:ext>
            </a:extLst>
          </p:cNvPr>
          <p:cNvSpPr txBox="1"/>
          <p:nvPr/>
        </p:nvSpPr>
        <p:spPr>
          <a:xfrm>
            <a:off x="304800" y="1219200"/>
            <a:ext cx="8839200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endParaRPr lang="en-US" sz="360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 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từng nhóm thực </a:t>
            </a:r>
            <a:r>
              <a:rPr lang="en-US" sz="36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 </a:t>
            </a:r>
          </a:p>
          <a:p>
            <a:pPr marL="571500" indent="-57150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 lớp</a:t>
            </a:r>
          </a:p>
          <a:p>
            <a:pPr marL="571500" indent="-571500"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6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 nhân </a:t>
            </a:r>
            <a:endParaRPr lang="vi-VN" sz="36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36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78D4350D-3A00-DC9C-BA83-C59357030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endParaRPr lang="vi-VN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B1A8E00-9336-4849-79F5-E90AF5CE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Đánh giá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48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27A5E8-48B7-E611-3B64-918523953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010400"/>
          </a:xfrm>
        </p:spPr>
        <p:txBody>
          <a:bodyPr>
            <a:normAutofit fontScale="90000"/>
          </a:bodyPr>
          <a:lstStyle/>
          <a:p>
            <a:pPr algn="l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MỤC TIÊU</a:t>
            </a: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Khoa </a:t>
            </a:r>
            <a:r>
              <a:rPr lang="en-US" sz="2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de-D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bộ gõ cơ thể  để làm dụng cụ âm nhạc</a:t>
            </a:r>
            <a:r>
              <a:rPr lang="de-DE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biết chơi trò chơi âm nhạc.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 vi, loa và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đệm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Hát đúng giai điệu và biết kết hợp bộ gõ cơ thể vào bài</a:t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hát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số lượng màu </a:t>
            </a:r>
            <a:r>
              <a:rPr lang="vi-VN" sz="24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Kỹ năng: Trẻ có kỹ năng quan sát, trao đổi hoạt động theo nhóm</a:t>
            </a:r>
            <a:b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Thái độ: Trẻ hứng thú tham gia hoạt động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</a:t>
            </a: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*Chuẩn bị của cô</a:t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Ti vi, loa, thiết bị âm thanh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Xô sơn 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Chuẩn bị của trẻ</a:t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 CHỨC HOẠT ĐỘNG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52324613"/>
              </p:ext>
            </p:extLst>
          </p:nvPr>
        </p:nvGraphicFramePr>
        <p:xfrm>
          <a:off x="457200" y="338328"/>
          <a:ext cx="8229600" cy="1642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235652"/>
              </p:ext>
            </p:extLst>
          </p:nvPr>
        </p:nvGraphicFramePr>
        <p:xfrm>
          <a:off x="867833" y="1981200"/>
          <a:ext cx="7408333" cy="1642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8" name="Picture 2" descr="11 bài hát thiếu nhi về mưa tạo cho bé cảm giác vui tươi, rộn ràng">
            <a:extLst>
              <a:ext uri="{FF2B5EF4-FFF2-40B4-BE49-F238E27FC236}">
                <a16:creationId xmlns:a16="http://schemas.microsoft.com/office/drawing/2014/main" xmlns="" id="{1D094659-411F-7BB6-CD32-F740B694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24680"/>
            <a:ext cx="6382502" cy="29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DA53ED-653B-B8DB-85FF-38DBF29025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363" y="3133318"/>
            <a:ext cx="6017274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6F6E268-3F40-590F-AB65-535C8BEC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3766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Bài hát - Gọi tên cảm xúc - AnNa">
            <a:hlinkClick r:id="" action="ppaction://media"/>
            <a:extLst>
              <a:ext uri="{FF2B5EF4-FFF2-40B4-BE49-F238E27FC236}">
                <a16:creationId xmlns:a16="http://schemas.microsoft.com/office/drawing/2014/main" xmlns="" id="{69596F0C-B605-BFFF-0B0C-8F603A008C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33401"/>
            <a:ext cx="7620000" cy="47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A0B6523-D5F7-250E-EA92-D2B5ECA1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0193"/>
            <a:ext cx="8229600" cy="1252728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khám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phá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E36A68B2-B683-7AD7-2EF3-A245333490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637623"/>
              </p:ext>
            </p:extLst>
          </p:nvPr>
        </p:nvGraphicFramePr>
        <p:xfrm>
          <a:off x="-1295400" y="1610985"/>
          <a:ext cx="9144000" cy="4657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74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D90D8A3-0ED3-37BA-0EF7-BC73A12A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Trẻ sử bộ gõ cơ thể (Đôi bàn tay)</a:t>
            </a:r>
            <a:endParaRPr lang="en-US" dirty="0"/>
          </a:p>
        </p:txBody>
      </p:sp>
      <p:pic>
        <p:nvPicPr>
          <p:cNvPr id="2050" name="Picture 2" descr="4 loại trống đánh tay thường gặp | Học viện âm nhạc SEAMI">
            <a:extLst>
              <a:ext uri="{FF2B5EF4-FFF2-40B4-BE49-F238E27FC236}">
                <a16:creationId xmlns:a16="http://schemas.microsoft.com/office/drawing/2014/main" xmlns="" id="{324A6B35-5AA9-C4ED-60AE-F2CB0B7A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28801"/>
            <a:ext cx="8001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477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5B6B381-F860-0AC0-E510-BBB0F5D1F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Chấm tròn</a:t>
            </a:r>
            <a:endParaRPr lang="en-US" dirty="0"/>
          </a:p>
        </p:txBody>
      </p:sp>
      <p:sp>
        <p:nvSpPr>
          <p:cNvPr id="4" name="AutoShape 2" descr="KHOA HỌC MÀU SẮC - 06">
            <a:extLst>
              <a:ext uri="{FF2B5EF4-FFF2-40B4-BE49-F238E27FC236}">
                <a16:creationId xmlns:a16="http://schemas.microsoft.com/office/drawing/2014/main" xmlns="" id="{5F28BD59-6776-F38A-1F88-2CBEC223EE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Bạn nhìn thấy gì ẩn trong vòng tròn đỏ kì lạ này? - H2T">
            <a:extLst>
              <a:ext uri="{FF2B5EF4-FFF2-40B4-BE49-F238E27FC236}">
                <a16:creationId xmlns:a16="http://schemas.microsoft.com/office/drawing/2014/main" xmlns="" id="{419D51B7-5E8D-319E-ECF3-363207B3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22" y="2352674"/>
            <a:ext cx="4428978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ee Download 200 Transparent background green circle Chất lượng cao, tải  miễn phí">
            <a:extLst>
              <a:ext uri="{FF2B5EF4-FFF2-40B4-BE49-F238E27FC236}">
                <a16:creationId xmlns:a16="http://schemas.microsoft.com/office/drawing/2014/main" xmlns="" id="{4F8196C3-724A-AC66-74F4-4AE6C44C1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2674"/>
            <a:ext cx="457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0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78477E-A9A7-A093-3E5C-E4D48259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Bàn chân</a:t>
            </a:r>
            <a:endParaRPr lang="en-US" dirty="0"/>
          </a:p>
        </p:txBody>
      </p:sp>
      <p:pic>
        <p:nvPicPr>
          <p:cNvPr id="6146" name="Picture 2" descr="Sở Giáo Dục Và Đào Tạo Vĩnh Phúc">
            <a:extLst>
              <a:ext uri="{FF2B5EF4-FFF2-40B4-BE49-F238E27FC236}">
                <a16:creationId xmlns:a16="http://schemas.microsoft.com/office/drawing/2014/main" xmlns="" id="{54966B0D-F3C6-B95E-9849-3F64031AC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686800" cy="47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6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vi-VN" dirty="0"/>
              <a:t>chia sẻ</a:t>
            </a:r>
            <a:endParaRPr lang="en-US" dirty="0"/>
          </a:p>
        </p:txBody>
      </p:sp>
      <p:pic>
        <p:nvPicPr>
          <p:cNvPr id="3074" name="Picture 2" descr="Sakura Montessori giảng dạy chương trình âm nhạc Echo Music hoàn toàn khác  biệt">
            <a:extLst>
              <a:ext uri="{FF2B5EF4-FFF2-40B4-BE49-F238E27FC236}">
                <a16:creationId xmlns:a16="http://schemas.microsoft.com/office/drawing/2014/main" xmlns="" id="{E48F1BE0-CA4B-379B-287D-A8F92AE0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42" y="3529818"/>
            <a:ext cx="36576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ày hội khám phá âm nhạc bằng dụng cụ tự làm">
            <a:extLst>
              <a:ext uri="{FF2B5EF4-FFF2-40B4-BE49-F238E27FC236}">
                <a16:creationId xmlns:a16="http://schemas.microsoft.com/office/drawing/2014/main" xmlns="" id="{2CCC4D1E-D26A-C2EB-3F9B-69CFFFBE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528646"/>
            <a:ext cx="3581399" cy="24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0279B9-D5EC-2197-104A-1C2C6B2AC393}"/>
              </a:ext>
            </a:extLst>
          </p:cNvPr>
          <p:cNvSpPr/>
          <p:nvPr/>
        </p:nvSpPr>
        <p:spPr>
          <a:xfrm>
            <a:off x="1447800" y="2057400"/>
            <a:ext cx="7010400" cy="12527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Trẻ chia sẻ cảm nhận của mình</a:t>
            </a:r>
          </a:p>
          <a:p>
            <a:pPr algn="ctr"/>
            <a:r>
              <a:rPr lang="vi-VN" dirty="0"/>
              <a:t>+ Con vừa làm gì?</a:t>
            </a:r>
          </a:p>
          <a:p>
            <a:pPr algn="ctr"/>
            <a:r>
              <a:rPr lang="vi-VN" dirty="0"/>
              <a:t>               + Con sử dụng như thế nào?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343</TotalTime>
  <Words>206</Words>
  <Application>Microsoft Office PowerPoint</Application>
  <PresentationFormat>On-screen Show (4:3)</PresentationFormat>
  <Paragraphs>36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Waveform</vt:lpstr>
      <vt:lpstr>Chủ đề: Bản Thân Bài dạy: Sử dụng bộ gõ cơ thể để VĐBH “Gọi tên cảm xúc” Lớp: Nhóm trẻ 4-5 tuổi </vt:lpstr>
      <vt:lpstr>I. MỤC TIÊU  1. Khoa học:   + Sử dụng bộ gõ cơ thể  để làm dụng cụ âm nhạc, biết chơi trò chơi âm nhạc..  2. Công nghệ: Sử dụng ti vi, loa và các dụng cụ gõ đệm bằng bộ gõ cơ   thể vào bài dạy như tay, chân…  3. Kỹ thuật: Sắp xếp, sử dụng bộ gõ cơ thể vào bài dạy  4. Nghệ thuật: Hát đúng giai điệu và biết kết hợp bộ gõ cơ thể vào bài   hát  5. Toán học: Trẻ biết số lượng màu sắc  6. Kỹ năng: Trẻ có kỹ năng quan sát, trao đổi hoạt động theo nhóm  7. Thái độ: Trẻ hứng thú tham gia hoạt động   II. CHUẨN BỊ  *Chuẩn bị của cô  + Ti vi, loa, thiết bị âm thanh  + Xô sơn to  * Chuẩn bị của trẻ  - Vòng thể dục chơi trò chơi  - Xô sơn nhỏ cho bé.  III. TỔ CHỨC HOẠT ĐỘNG </vt:lpstr>
      <vt:lpstr>PowerPoint Presentation</vt:lpstr>
      <vt:lpstr>PowerPoint Presentation</vt:lpstr>
      <vt:lpstr>Hoạt động khám phá</vt:lpstr>
      <vt:lpstr>Trẻ sử bộ gõ cơ thể (Đôi bàn tay)</vt:lpstr>
      <vt:lpstr>Chấm tròn</vt:lpstr>
      <vt:lpstr>Bàn chân</vt:lpstr>
      <vt:lpstr> </vt:lpstr>
      <vt:lpstr>Áp dụng</vt:lpstr>
      <vt:lpstr>Đánh giá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 Chủ đề: Thơ: Yêu mẹ Lớp: Nhóm trẻ 25-36 tháng tuổi</dc:title>
  <dc:creator>hung hung</dc:creator>
  <cp:lastModifiedBy>hung hung</cp:lastModifiedBy>
  <cp:revision>23</cp:revision>
  <dcterms:created xsi:type="dcterms:W3CDTF">2023-05-11T16:54:00Z</dcterms:created>
  <dcterms:modified xsi:type="dcterms:W3CDTF">2023-09-23T08:07:52Z</dcterms:modified>
</cp:coreProperties>
</file>