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61" r:id="rId2"/>
    <p:sldId id="265" r:id="rId3"/>
    <p:sldId id="266" r:id="rId4"/>
    <p:sldId id="264" r:id="rId5"/>
    <p:sldId id="263" r:id="rId6"/>
    <p:sldId id="262"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Baloo"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8" d="100"/>
          <a:sy n="28" d="100"/>
        </p:scale>
        <p:origin x="9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86CE3-CD30-4472-9C85-FBF9226A1C3C}" type="datetimeFigureOut">
              <a:rPr lang="en-US" smtClean="0"/>
              <a:t>21/12/2025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AB4A4-F33B-44B6-932D-AF8C2EE7EF5B}" type="slidenum">
              <a:rPr lang="en-US" smtClean="0"/>
              <a:t>‹#›</a:t>
            </a:fld>
            <a:endParaRPr lang="en-US"/>
          </a:p>
        </p:txBody>
      </p:sp>
    </p:spTree>
    <p:extLst>
      <p:ext uri="{BB962C8B-B14F-4D97-AF65-F5344CB8AC3E}">
        <p14:creationId xmlns:p14="http://schemas.microsoft.com/office/powerpoint/2010/main" val="123944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ình ảnh 21">
            <a:extLst>
              <a:ext uri="{FF2B5EF4-FFF2-40B4-BE49-F238E27FC236}">
                <a16:creationId xmlns:a16="http://schemas.microsoft.com/office/drawing/2014/main" id="{E38B60BC-322B-431E-A2C1-C37DC293C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4" name="Hình ảnh 23">
            <a:extLst>
              <a:ext uri="{FF2B5EF4-FFF2-40B4-BE49-F238E27FC236}">
                <a16:creationId xmlns:a16="http://schemas.microsoft.com/office/drawing/2014/main" id="{B7E95C33-B76D-410C-9E13-4C2690836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6177395"/>
            <a:ext cx="4572000" cy="4133850"/>
          </a:xfrm>
          <a:prstGeom prst="rect">
            <a:avLst/>
          </a:prstGeom>
        </p:spPr>
      </p:pic>
      <p:pic>
        <p:nvPicPr>
          <p:cNvPr id="26" name="Hình ảnh 25">
            <a:extLst>
              <a:ext uri="{FF2B5EF4-FFF2-40B4-BE49-F238E27FC236}">
                <a16:creationId xmlns:a16="http://schemas.microsoft.com/office/drawing/2014/main" id="{7A6B8FFE-AB35-47E2-B725-5B64CE0B74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4572000"/>
            <a:ext cx="5715000" cy="5715000"/>
          </a:xfrm>
          <a:prstGeom prst="rect">
            <a:avLst/>
          </a:prstGeom>
        </p:spPr>
      </p:pic>
      <p:pic>
        <p:nvPicPr>
          <p:cNvPr id="28" name="Hình ảnh 27">
            <a:extLst>
              <a:ext uri="{FF2B5EF4-FFF2-40B4-BE49-F238E27FC236}">
                <a16:creationId xmlns:a16="http://schemas.microsoft.com/office/drawing/2014/main" id="{B7CD9BC6-E6FE-456C-9CC4-F4722524A5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1300" y="5798255"/>
            <a:ext cx="4572000" cy="4572000"/>
          </a:xfrm>
          <a:prstGeom prst="rect">
            <a:avLst/>
          </a:prstGeom>
        </p:spPr>
      </p:pic>
      <p:pic>
        <p:nvPicPr>
          <p:cNvPr id="32" name="Hình ảnh 31">
            <a:extLst>
              <a:ext uri="{FF2B5EF4-FFF2-40B4-BE49-F238E27FC236}">
                <a16:creationId xmlns:a16="http://schemas.microsoft.com/office/drawing/2014/main" id="{9CB79239-A2FB-4DFD-AA43-E55CC0A75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0300" y="6177395"/>
            <a:ext cx="4572000" cy="4133850"/>
          </a:xfrm>
          <a:prstGeom prst="rect">
            <a:avLst/>
          </a:prstGeom>
        </p:spPr>
      </p:pic>
      <p:pic>
        <p:nvPicPr>
          <p:cNvPr id="34" name="Hình ảnh 33">
            <a:extLst>
              <a:ext uri="{FF2B5EF4-FFF2-40B4-BE49-F238E27FC236}">
                <a16:creationId xmlns:a16="http://schemas.microsoft.com/office/drawing/2014/main" id="{F6392EA7-E092-4697-B794-AB239664B6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5900" y="4596245"/>
            <a:ext cx="5715000" cy="5715000"/>
          </a:xfrm>
          <a:prstGeom prst="rect">
            <a:avLst/>
          </a:prstGeom>
        </p:spPr>
      </p:pic>
      <p:pic>
        <p:nvPicPr>
          <p:cNvPr id="42" name="Hình ảnh 41">
            <a:extLst>
              <a:ext uri="{FF2B5EF4-FFF2-40B4-BE49-F238E27FC236}">
                <a16:creationId xmlns:a16="http://schemas.microsoft.com/office/drawing/2014/main" id="{8EC92890-74F0-4B6E-8F16-472DC3493F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59170" y="-266700"/>
            <a:ext cx="5871730" cy="3934258"/>
          </a:xfrm>
          <a:prstGeom prst="rect">
            <a:avLst/>
          </a:prstGeom>
        </p:spPr>
      </p:pic>
      <p:sp>
        <p:nvSpPr>
          <p:cNvPr id="46" name="TextBox 29">
            <a:extLst>
              <a:ext uri="{FF2B5EF4-FFF2-40B4-BE49-F238E27FC236}">
                <a16:creationId xmlns:a16="http://schemas.microsoft.com/office/drawing/2014/main" id="{474BB72D-07AF-46CD-AC42-4617B80BAF7B}"/>
              </a:ext>
            </a:extLst>
          </p:cNvPr>
          <p:cNvSpPr txBox="1"/>
          <p:nvPr/>
        </p:nvSpPr>
        <p:spPr>
          <a:xfrm>
            <a:off x="5202579" y="1427151"/>
            <a:ext cx="7610554" cy="628377"/>
          </a:xfrm>
          <a:prstGeom prst="rect">
            <a:avLst/>
          </a:prstGeom>
        </p:spPr>
        <p:txBody>
          <a:bodyPr wrap="square" lIns="0" tIns="0" rIns="0" bIns="0" rtlCol="0" anchor="t">
            <a:spAutoFit/>
          </a:bodyPr>
          <a:lstStyle/>
          <a:p>
            <a:pPr algn="ctr">
              <a:lnSpc>
                <a:spcPts val="4899"/>
              </a:lnSpc>
            </a:pPr>
            <a:r>
              <a:rPr lang="en-US" sz="4800" dirty="0" err="1">
                <a:solidFill>
                  <a:schemeClr val="accent6"/>
                </a:solidFill>
                <a:latin typeface="Times New Roman" panose="02020603050405020304" pitchFamily="18" charset="0"/>
                <a:cs typeface="Times New Roman" panose="02020603050405020304" pitchFamily="18" charset="0"/>
              </a:rPr>
              <a:t>Lĩnh</a:t>
            </a:r>
            <a:r>
              <a:rPr lang="en-US" sz="4800" dirty="0">
                <a:solidFill>
                  <a:schemeClr val="accent6"/>
                </a:solidFill>
                <a:latin typeface="Times New Roman" panose="02020603050405020304" pitchFamily="18" charset="0"/>
                <a:cs typeface="Times New Roman" panose="02020603050405020304" pitchFamily="18" charset="0"/>
              </a:rPr>
              <a:t> </a:t>
            </a:r>
            <a:r>
              <a:rPr lang="en-US" sz="4800" dirty="0" err="1">
                <a:solidFill>
                  <a:schemeClr val="accent6"/>
                </a:solidFill>
                <a:latin typeface="Times New Roman" panose="02020603050405020304" pitchFamily="18" charset="0"/>
                <a:cs typeface="Times New Roman" panose="02020603050405020304" pitchFamily="18" charset="0"/>
              </a:rPr>
              <a:t>vực</a:t>
            </a:r>
            <a:r>
              <a:rPr lang="en-US" sz="4800" dirty="0">
                <a:solidFill>
                  <a:schemeClr val="accent6"/>
                </a:solidFill>
                <a:latin typeface="Times New Roman" panose="02020603050405020304" pitchFamily="18" charset="0"/>
                <a:cs typeface="Times New Roman" panose="02020603050405020304" pitchFamily="18" charset="0"/>
              </a:rPr>
              <a:t> </a:t>
            </a:r>
            <a:r>
              <a:rPr lang="en-US" sz="4800" dirty="0" err="1">
                <a:solidFill>
                  <a:schemeClr val="accent6"/>
                </a:solidFill>
                <a:latin typeface="Times New Roman" panose="02020603050405020304" pitchFamily="18" charset="0"/>
                <a:cs typeface="Times New Roman" panose="02020603050405020304" pitchFamily="18" charset="0"/>
              </a:rPr>
              <a:t>phát</a:t>
            </a:r>
            <a:r>
              <a:rPr lang="en-US" sz="4800" dirty="0">
                <a:solidFill>
                  <a:schemeClr val="accent6"/>
                </a:solidFill>
                <a:latin typeface="Times New Roman" panose="02020603050405020304" pitchFamily="18" charset="0"/>
                <a:cs typeface="Times New Roman" panose="02020603050405020304" pitchFamily="18" charset="0"/>
              </a:rPr>
              <a:t> </a:t>
            </a:r>
            <a:r>
              <a:rPr lang="en-US" sz="4800" dirty="0" err="1">
                <a:solidFill>
                  <a:schemeClr val="accent6"/>
                </a:solidFill>
                <a:latin typeface="Times New Roman" panose="02020603050405020304" pitchFamily="18" charset="0"/>
                <a:cs typeface="Times New Roman" panose="02020603050405020304" pitchFamily="18" charset="0"/>
              </a:rPr>
              <a:t>triển</a:t>
            </a:r>
            <a:r>
              <a:rPr lang="en-US" sz="4800" dirty="0">
                <a:solidFill>
                  <a:schemeClr val="accent6"/>
                </a:solidFill>
                <a:latin typeface="Times New Roman" panose="02020603050405020304" pitchFamily="18" charset="0"/>
                <a:cs typeface="Times New Roman" panose="02020603050405020304" pitchFamily="18" charset="0"/>
              </a:rPr>
              <a:t> </a:t>
            </a:r>
            <a:r>
              <a:rPr lang="en-US" sz="4800" dirty="0" err="1">
                <a:solidFill>
                  <a:schemeClr val="accent6"/>
                </a:solidFill>
                <a:latin typeface="Times New Roman" panose="02020603050405020304" pitchFamily="18" charset="0"/>
                <a:cs typeface="Times New Roman" panose="02020603050405020304" pitchFamily="18" charset="0"/>
              </a:rPr>
              <a:t>thẩm</a:t>
            </a:r>
            <a:r>
              <a:rPr lang="en-US" sz="4800" dirty="0">
                <a:solidFill>
                  <a:schemeClr val="accent6"/>
                </a:solidFill>
                <a:latin typeface="Times New Roman" panose="02020603050405020304" pitchFamily="18" charset="0"/>
                <a:cs typeface="Times New Roman" panose="02020603050405020304" pitchFamily="18" charset="0"/>
              </a:rPr>
              <a:t> </a:t>
            </a:r>
            <a:r>
              <a:rPr lang="en-US" sz="4800" dirty="0" err="1">
                <a:solidFill>
                  <a:schemeClr val="accent6"/>
                </a:solidFill>
                <a:latin typeface="Times New Roman" panose="02020603050405020304" pitchFamily="18" charset="0"/>
                <a:cs typeface="Times New Roman" panose="02020603050405020304" pitchFamily="18" charset="0"/>
              </a:rPr>
              <a:t>mỹ</a:t>
            </a:r>
            <a:endParaRPr lang="en-US" sz="4800" dirty="0">
              <a:solidFill>
                <a:schemeClr val="accent6"/>
              </a:solidFill>
              <a:latin typeface="Times New Roman" panose="02020603050405020304" pitchFamily="18" charset="0"/>
              <a:cs typeface="Times New Roman" panose="02020603050405020304" pitchFamily="18" charset="0"/>
            </a:endParaRPr>
          </a:p>
        </p:txBody>
      </p:sp>
      <p:sp>
        <p:nvSpPr>
          <p:cNvPr id="47" name="TextBox 28">
            <a:extLst>
              <a:ext uri="{FF2B5EF4-FFF2-40B4-BE49-F238E27FC236}">
                <a16:creationId xmlns:a16="http://schemas.microsoft.com/office/drawing/2014/main" id="{78102A0F-9DDA-4144-8726-B5858F0FF0C9}"/>
              </a:ext>
            </a:extLst>
          </p:cNvPr>
          <p:cNvSpPr txBox="1"/>
          <p:nvPr/>
        </p:nvSpPr>
        <p:spPr>
          <a:xfrm>
            <a:off x="4141540" y="2408816"/>
            <a:ext cx="10746153" cy="1311898"/>
          </a:xfrm>
          <a:prstGeom prst="rect">
            <a:avLst/>
          </a:prstGeom>
        </p:spPr>
        <p:txBody>
          <a:bodyPr wrap="square" lIns="0" tIns="0" rIns="0" bIns="0" rtlCol="0" anchor="t">
            <a:spAutoFit/>
          </a:bodyPr>
          <a:lstStyle/>
          <a:p>
            <a:pPr algn="ctr">
              <a:lnSpc>
                <a:spcPts val="9764"/>
              </a:lnSpc>
            </a:pPr>
            <a:r>
              <a:rPr lang="en-US" sz="9600" dirty="0" err="1">
                <a:solidFill>
                  <a:schemeClr val="accent6"/>
                </a:solidFill>
                <a:latin typeface="Baloo"/>
              </a:rPr>
              <a:t>Hoạt</a:t>
            </a:r>
            <a:r>
              <a:rPr lang="en-US" sz="9600" dirty="0">
                <a:solidFill>
                  <a:schemeClr val="accent6"/>
                </a:solidFill>
                <a:latin typeface="Baloo"/>
              </a:rPr>
              <a:t> </a:t>
            </a:r>
            <a:r>
              <a:rPr lang="en-US" sz="9600" dirty="0" err="1">
                <a:solidFill>
                  <a:schemeClr val="accent6"/>
                </a:solidFill>
                <a:latin typeface="Baloo"/>
              </a:rPr>
              <a:t>động</a:t>
            </a:r>
            <a:r>
              <a:rPr lang="en-US" sz="9600" dirty="0">
                <a:solidFill>
                  <a:schemeClr val="accent6"/>
                </a:solidFill>
                <a:latin typeface="Baloo"/>
              </a:rPr>
              <a:t> </a:t>
            </a:r>
            <a:r>
              <a:rPr lang="en-US" sz="9600" dirty="0" err="1">
                <a:solidFill>
                  <a:schemeClr val="accent6"/>
                </a:solidFill>
                <a:latin typeface="Baloo"/>
              </a:rPr>
              <a:t>tạo</a:t>
            </a:r>
            <a:r>
              <a:rPr lang="en-US" sz="9600" dirty="0">
                <a:solidFill>
                  <a:schemeClr val="accent6"/>
                </a:solidFill>
                <a:latin typeface="Baloo"/>
              </a:rPr>
              <a:t> </a:t>
            </a:r>
            <a:r>
              <a:rPr lang="en-US" sz="9600" dirty="0" err="1">
                <a:solidFill>
                  <a:schemeClr val="accent6"/>
                </a:solidFill>
                <a:latin typeface="Baloo"/>
              </a:rPr>
              <a:t>hình</a:t>
            </a:r>
            <a:endParaRPr lang="en-US" sz="9600" dirty="0">
              <a:solidFill>
                <a:schemeClr val="accent6"/>
              </a:solidFill>
              <a:latin typeface="Baloo"/>
            </a:endParaRPr>
          </a:p>
        </p:txBody>
      </p:sp>
      <p:sp>
        <p:nvSpPr>
          <p:cNvPr id="51" name="TextBox 32">
            <a:extLst>
              <a:ext uri="{FF2B5EF4-FFF2-40B4-BE49-F238E27FC236}">
                <a16:creationId xmlns:a16="http://schemas.microsoft.com/office/drawing/2014/main" id="{AE41D7CC-A851-4FBF-8451-62FAC28EB613}"/>
              </a:ext>
            </a:extLst>
          </p:cNvPr>
          <p:cNvSpPr txBox="1"/>
          <p:nvPr/>
        </p:nvSpPr>
        <p:spPr>
          <a:xfrm>
            <a:off x="6216103" y="3716830"/>
            <a:ext cx="6597029" cy="490519"/>
          </a:xfrm>
          <a:prstGeom prst="rect">
            <a:avLst/>
          </a:prstGeom>
        </p:spPr>
        <p:txBody>
          <a:bodyPr wrap="square" lIns="0" tIns="0" rIns="0" bIns="0" rtlCol="0" anchor="t">
            <a:spAutoFit/>
          </a:bodyPr>
          <a:lstStyle/>
          <a:p>
            <a:pPr algn="ctr">
              <a:lnSpc>
                <a:spcPts val="3626"/>
              </a:lnSpc>
            </a:pPr>
            <a:r>
              <a:rPr lang="en-US" sz="4800" b="1" dirty="0" err="1">
                <a:solidFill>
                  <a:schemeClr val="accent6"/>
                </a:solidFill>
                <a:latin typeface="Times New Roman" panose="02020603050405020304" pitchFamily="18" charset="0"/>
                <a:cs typeface="Times New Roman" panose="02020603050405020304" pitchFamily="18" charset="0"/>
              </a:rPr>
              <a:t>Đề</a:t>
            </a:r>
            <a:r>
              <a:rPr lang="en-US" sz="4800" b="1" dirty="0">
                <a:solidFill>
                  <a:schemeClr val="accent6"/>
                </a:solidFill>
                <a:latin typeface="Times New Roman" panose="02020603050405020304" pitchFamily="18" charset="0"/>
                <a:cs typeface="Times New Roman" panose="02020603050405020304" pitchFamily="18" charset="0"/>
              </a:rPr>
              <a:t> </a:t>
            </a:r>
            <a:r>
              <a:rPr lang="en-US" sz="4800" b="1" dirty="0" err="1">
                <a:solidFill>
                  <a:schemeClr val="accent6"/>
                </a:solidFill>
                <a:latin typeface="Times New Roman" panose="02020603050405020304" pitchFamily="18" charset="0"/>
                <a:cs typeface="Times New Roman" panose="02020603050405020304" pitchFamily="18" charset="0"/>
              </a:rPr>
              <a:t>tài</a:t>
            </a:r>
            <a:r>
              <a:rPr lang="en-US" sz="4800" b="1" dirty="0">
                <a:solidFill>
                  <a:schemeClr val="accent6"/>
                </a:solidFill>
                <a:latin typeface="Times New Roman" panose="02020603050405020304" pitchFamily="18" charset="0"/>
                <a:cs typeface="Times New Roman" panose="02020603050405020304" pitchFamily="18" charset="0"/>
              </a:rPr>
              <a:t>: In </a:t>
            </a:r>
            <a:r>
              <a:rPr lang="en-US" sz="4800" b="1" dirty="0" err="1">
                <a:solidFill>
                  <a:schemeClr val="accent6"/>
                </a:solidFill>
                <a:latin typeface="Times New Roman" panose="02020603050405020304" pitchFamily="18" charset="0"/>
                <a:cs typeface="Times New Roman" panose="02020603050405020304" pitchFamily="18" charset="0"/>
              </a:rPr>
              <a:t>hình</a:t>
            </a:r>
            <a:r>
              <a:rPr lang="en-US" sz="4800" b="1" dirty="0">
                <a:solidFill>
                  <a:schemeClr val="accent6"/>
                </a:solidFill>
                <a:latin typeface="Times New Roman" panose="02020603050405020304" pitchFamily="18" charset="0"/>
                <a:cs typeface="Times New Roman" panose="02020603050405020304" pitchFamily="18" charset="0"/>
              </a:rPr>
              <a:t> </a:t>
            </a:r>
            <a:r>
              <a:rPr lang="en-US" sz="4800" b="1" dirty="0" err="1">
                <a:solidFill>
                  <a:schemeClr val="accent6"/>
                </a:solidFill>
                <a:latin typeface="Times New Roman" panose="02020603050405020304" pitchFamily="18" charset="0"/>
                <a:cs typeface="Times New Roman" panose="02020603050405020304" pitchFamily="18" charset="0"/>
              </a:rPr>
              <a:t>bông</a:t>
            </a:r>
            <a:r>
              <a:rPr lang="en-US" sz="4800" b="1" dirty="0">
                <a:solidFill>
                  <a:schemeClr val="accent6"/>
                </a:solidFill>
                <a:latin typeface="Times New Roman" panose="02020603050405020304" pitchFamily="18" charset="0"/>
                <a:cs typeface="Times New Roman" panose="02020603050405020304" pitchFamily="18" charset="0"/>
              </a:rPr>
              <a:t> </a:t>
            </a:r>
            <a:r>
              <a:rPr lang="en-US" sz="4800" b="1" dirty="0" err="1">
                <a:solidFill>
                  <a:schemeClr val="accent6"/>
                </a:solidFill>
                <a:latin typeface="Times New Roman" panose="02020603050405020304" pitchFamily="18" charset="0"/>
                <a:cs typeface="Times New Roman" panose="02020603050405020304" pitchFamily="18" charset="0"/>
              </a:rPr>
              <a:t>ho</a:t>
            </a:r>
            <a:r>
              <a:rPr lang="en-US" sz="3899" b="1" dirty="0" err="1">
                <a:solidFill>
                  <a:schemeClr val="accent6"/>
                </a:solidFill>
                <a:latin typeface="Times New Roman" panose="02020603050405020304" pitchFamily="18" charset="0"/>
                <a:cs typeface="Times New Roman" panose="02020603050405020304" pitchFamily="18" charset="0"/>
              </a:rPr>
              <a:t>a</a:t>
            </a:r>
            <a:endParaRPr lang="en-US" sz="3899" b="1" dirty="0">
              <a:solidFill>
                <a:schemeClr val="accent6"/>
              </a:solidFill>
              <a:latin typeface="Times New Roman" panose="02020603050405020304" pitchFamily="18" charset="0"/>
              <a:cs typeface="Times New Roman" panose="02020603050405020304" pitchFamily="18" charset="0"/>
            </a:endParaRPr>
          </a:p>
        </p:txBody>
      </p:sp>
      <p:sp>
        <p:nvSpPr>
          <p:cNvPr id="52" name="TextBox 30">
            <a:extLst>
              <a:ext uri="{FF2B5EF4-FFF2-40B4-BE49-F238E27FC236}">
                <a16:creationId xmlns:a16="http://schemas.microsoft.com/office/drawing/2014/main" id="{4D7C7D18-B184-4988-99D9-0B2251BE1672}"/>
              </a:ext>
            </a:extLst>
          </p:cNvPr>
          <p:cNvSpPr txBox="1"/>
          <p:nvPr/>
        </p:nvSpPr>
        <p:spPr>
          <a:xfrm>
            <a:off x="5856207" y="4511289"/>
            <a:ext cx="8012193" cy="360676"/>
          </a:xfrm>
          <a:prstGeom prst="rect">
            <a:avLst/>
          </a:prstGeom>
        </p:spPr>
        <p:txBody>
          <a:bodyPr wrap="square" lIns="0" tIns="0" rIns="0" bIns="0" rtlCol="0" anchor="t">
            <a:spAutoFit/>
          </a:bodyPr>
          <a:lstStyle/>
          <a:p>
            <a:pPr algn="ctr">
              <a:lnSpc>
                <a:spcPts val="2480"/>
              </a:lnSpc>
            </a:pPr>
            <a:r>
              <a:rPr lang="en-US" sz="4000" b="1" spc="275" dirty="0" err="1">
                <a:solidFill>
                  <a:schemeClr val="accent6"/>
                </a:solidFill>
                <a:latin typeface="Times New Roman" panose="02020603050405020304" pitchFamily="18" charset="0"/>
                <a:cs typeface="Times New Roman" panose="02020603050405020304" pitchFamily="18" charset="0"/>
              </a:rPr>
              <a:t>Lứa</a:t>
            </a:r>
            <a:r>
              <a:rPr lang="en-US" sz="4000" b="1" spc="275" dirty="0">
                <a:solidFill>
                  <a:schemeClr val="accent6"/>
                </a:solidFill>
                <a:latin typeface="Times New Roman" panose="02020603050405020304" pitchFamily="18" charset="0"/>
                <a:cs typeface="Times New Roman" panose="02020603050405020304" pitchFamily="18" charset="0"/>
              </a:rPr>
              <a:t> </a:t>
            </a:r>
            <a:r>
              <a:rPr lang="en-US" sz="4000" b="1" spc="275" dirty="0" err="1">
                <a:solidFill>
                  <a:schemeClr val="accent6"/>
                </a:solidFill>
                <a:latin typeface="Times New Roman" panose="02020603050405020304" pitchFamily="18" charset="0"/>
                <a:cs typeface="Times New Roman" panose="02020603050405020304" pitchFamily="18" charset="0"/>
              </a:rPr>
              <a:t>tuổi</a:t>
            </a:r>
            <a:r>
              <a:rPr lang="en-US" sz="4000" b="1" spc="275" dirty="0">
                <a:solidFill>
                  <a:schemeClr val="accent6"/>
                </a:solidFill>
                <a:latin typeface="Times New Roman" panose="02020603050405020304" pitchFamily="18" charset="0"/>
                <a:cs typeface="Times New Roman" panose="02020603050405020304" pitchFamily="18" charset="0"/>
              </a:rPr>
              <a:t>: </a:t>
            </a:r>
            <a:r>
              <a:rPr lang="en-US" sz="4000" b="1" spc="275" dirty="0" err="1">
                <a:solidFill>
                  <a:schemeClr val="accent6"/>
                </a:solidFill>
                <a:latin typeface="Times New Roman" panose="02020603050405020304" pitchFamily="18" charset="0"/>
                <a:cs typeface="Times New Roman" panose="02020603050405020304" pitchFamily="18" charset="0"/>
              </a:rPr>
              <a:t>Nhà</a:t>
            </a:r>
            <a:r>
              <a:rPr lang="en-US" sz="4000" b="1" spc="275" dirty="0">
                <a:solidFill>
                  <a:schemeClr val="accent6"/>
                </a:solidFill>
                <a:latin typeface="Times New Roman" panose="02020603050405020304" pitchFamily="18" charset="0"/>
                <a:cs typeface="Times New Roman" panose="02020603050405020304" pitchFamily="18" charset="0"/>
              </a:rPr>
              <a:t> </a:t>
            </a:r>
            <a:r>
              <a:rPr lang="en-US" sz="4000" b="1" spc="275" dirty="0" err="1">
                <a:solidFill>
                  <a:schemeClr val="accent6"/>
                </a:solidFill>
                <a:latin typeface="Times New Roman" panose="02020603050405020304" pitchFamily="18" charset="0"/>
                <a:cs typeface="Times New Roman" panose="02020603050405020304" pitchFamily="18" charset="0"/>
              </a:rPr>
              <a:t>trẻ</a:t>
            </a:r>
            <a:r>
              <a:rPr lang="en-US" sz="4000" b="1" spc="275" dirty="0">
                <a:solidFill>
                  <a:schemeClr val="accent6"/>
                </a:solidFill>
                <a:latin typeface="Times New Roman" panose="02020603050405020304" pitchFamily="18" charset="0"/>
                <a:cs typeface="Times New Roman" panose="02020603050405020304" pitchFamily="18" charset="0"/>
              </a:rPr>
              <a:t> (18-24 </a:t>
            </a:r>
            <a:r>
              <a:rPr lang="en-US" sz="4000" b="1" spc="275" dirty="0" err="1">
                <a:solidFill>
                  <a:schemeClr val="accent6"/>
                </a:solidFill>
                <a:latin typeface="Times New Roman" panose="02020603050405020304" pitchFamily="18" charset="0"/>
                <a:cs typeface="Times New Roman" panose="02020603050405020304" pitchFamily="18" charset="0"/>
              </a:rPr>
              <a:t>tháng</a:t>
            </a:r>
            <a:r>
              <a:rPr lang="en-US" sz="4000" b="1" spc="275" dirty="0">
                <a:solidFill>
                  <a:schemeClr val="accent6"/>
                </a:solidFill>
                <a:latin typeface="Times New Roman" panose="02020603050405020304" pitchFamily="18" charset="0"/>
                <a:cs typeface="Times New Roman" panose="02020603050405020304" pitchFamily="18" charset="0"/>
              </a:rPr>
              <a:t>)</a:t>
            </a:r>
          </a:p>
        </p:txBody>
      </p:sp>
      <p:sp>
        <p:nvSpPr>
          <p:cNvPr id="53" name="TextBox 31">
            <a:extLst>
              <a:ext uri="{FF2B5EF4-FFF2-40B4-BE49-F238E27FC236}">
                <a16:creationId xmlns:a16="http://schemas.microsoft.com/office/drawing/2014/main" id="{7DB1F9E6-7F64-4DC1-B4BE-24C75DE9CAB4}"/>
              </a:ext>
            </a:extLst>
          </p:cNvPr>
          <p:cNvSpPr txBox="1"/>
          <p:nvPr/>
        </p:nvSpPr>
        <p:spPr>
          <a:xfrm>
            <a:off x="6063310" y="5064533"/>
            <a:ext cx="7249889" cy="468911"/>
          </a:xfrm>
          <a:prstGeom prst="rect">
            <a:avLst/>
          </a:prstGeom>
        </p:spPr>
        <p:txBody>
          <a:bodyPr wrap="square" lIns="0" tIns="0" rIns="0" bIns="0" rtlCol="0" anchor="t">
            <a:spAutoFit/>
          </a:bodyPr>
          <a:lstStyle/>
          <a:p>
            <a:pPr algn="ctr">
              <a:lnSpc>
                <a:spcPts val="3500"/>
              </a:lnSpc>
            </a:pPr>
            <a:r>
              <a:rPr lang="en-US" sz="4400" b="1" dirty="0" err="1">
                <a:solidFill>
                  <a:schemeClr val="accent6"/>
                </a:solidFill>
                <a:latin typeface="Times New Roman" panose="02020603050405020304" pitchFamily="18" charset="0"/>
                <a:cs typeface="Times New Roman" panose="02020603050405020304" pitchFamily="18" charset="0"/>
              </a:rPr>
              <a:t>Giáo</a:t>
            </a:r>
            <a:r>
              <a:rPr lang="en-US" sz="4400" b="1" dirty="0">
                <a:solidFill>
                  <a:schemeClr val="accent6"/>
                </a:solidFill>
                <a:latin typeface="Times New Roman" panose="02020603050405020304" pitchFamily="18" charset="0"/>
                <a:cs typeface="Times New Roman" panose="02020603050405020304" pitchFamily="18" charset="0"/>
              </a:rPr>
              <a:t> </a:t>
            </a:r>
            <a:r>
              <a:rPr lang="en-US" sz="4400" b="1" dirty="0" err="1">
                <a:solidFill>
                  <a:schemeClr val="accent6"/>
                </a:solidFill>
                <a:latin typeface="Times New Roman" panose="02020603050405020304" pitchFamily="18" charset="0"/>
                <a:cs typeface="Times New Roman" panose="02020603050405020304" pitchFamily="18" charset="0"/>
              </a:rPr>
              <a:t>viên</a:t>
            </a:r>
            <a:r>
              <a:rPr lang="en-US" sz="4400" b="1" dirty="0">
                <a:solidFill>
                  <a:schemeClr val="accent6"/>
                </a:solidFill>
                <a:latin typeface="Times New Roman" panose="02020603050405020304" pitchFamily="18" charset="0"/>
                <a:cs typeface="Times New Roman" panose="02020603050405020304" pitchFamily="18" charset="0"/>
              </a:rPr>
              <a:t>: </a:t>
            </a:r>
            <a:r>
              <a:rPr lang="en-US" sz="4400" b="1" dirty="0" err="1">
                <a:solidFill>
                  <a:schemeClr val="accent6"/>
                </a:solidFill>
                <a:latin typeface="Times New Roman" panose="02020603050405020304" pitchFamily="18" charset="0"/>
                <a:cs typeface="Times New Roman" panose="02020603050405020304" pitchFamily="18" charset="0"/>
              </a:rPr>
              <a:t>Vũ</a:t>
            </a:r>
            <a:r>
              <a:rPr lang="en-US" sz="4400" b="1" dirty="0">
                <a:solidFill>
                  <a:schemeClr val="accent6"/>
                </a:solidFill>
                <a:latin typeface="Times New Roman" panose="02020603050405020304" pitchFamily="18" charset="0"/>
                <a:cs typeface="Times New Roman" panose="02020603050405020304" pitchFamily="18" charset="0"/>
              </a:rPr>
              <a:t> </a:t>
            </a:r>
            <a:r>
              <a:rPr lang="en-US" sz="4400" b="1" dirty="0" err="1">
                <a:solidFill>
                  <a:schemeClr val="accent6"/>
                </a:solidFill>
                <a:latin typeface="Times New Roman" panose="02020603050405020304" pitchFamily="18" charset="0"/>
                <a:cs typeface="Times New Roman" panose="02020603050405020304" pitchFamily="18" charset="0"/>
              </a:rPr>
              <a:t>Thị</a:t>
            </a:r>
            <a:r>
              <a:rPr lang="en-US" sz="4400" b="1" dirty="0">
                <a:solidFill>
                  <a:schemeClr val="accent6"/>
                </a:solidFill>
                <a:latin typeface="Times New Roman" panose="02020603050405020304" pitchFamily="18" charset="0"/>
                <a:cs typeface="Times New Roman" panose="02020603050405020304" pitchFamily="18" charset="0"/>
              </a:rPr>
              <a:t> </a:t>
            </a:r>
            <a:r>
              <a:rPr lang="en-US" sz="4400" b="1" dirty="0" err="1">
                <a:solidFill>
                  <a:schemeClr val="accent6"/>
                </a:solidFill>
                <a:latin typeface="Times New Roman" panose="02020603050405020304" pitchFamily="18" charset="0"/>
                <a:cs typeface="Times New Roman" panose="02020603050405020304" pitchFamily="18" charset="0"/>
              </a:rPr>
              <a:t>Ánh</a:t>
            </a:r>
            <a:endParaRPr lang="en-US" sz="4400" b="1" dirty="0">
              <a:solidFill>
                <a:schemeClr val="accent6"/>
              </a:solidFill>
              <a:latin typeface="Times New Roman" panose="02020603050405020304" pitchFamily="18" charset="0"/>
              <a:cs typeface="Times New Roman" panose="02020603050405020304" pitchFamily="18" charset="0"/>
            </a:endParaRPr>
          </a:p>
        </p:txBody>
      </p:sp>
      <p:sp>
        <p:nvSpPr>
          <p:cNvPr id="55" name="Hộp Văn bản 54">
            <a:extLst>
              <a:ext uri="{FF2B5EF4-FFF2-40B4-BE49-F238E27FC236}">
                <a16:creationId xmlns:a16="http://schemas.microsoft.com/office/drawing/2014/main" id="{4B8C5C7E-136D-4CE6-9D41-A1C2F3432017}"/>
              </a:ext>
            </a:extLst>
          </p:cNvPr>
          <p:cNvSpPr txBox="1"/>
          <p:nvPr/>
        </p:nvSpPr>
        <p:spPr>
          <a:xfrm>
            <a:off x="6216103" y="332075"/>
            <a:ext cx="10308905" cy="523220"/>
          </a:xfrm>
          <a:prstGeom prst="rect">
            <a:avLst/>
          </a:prstGeom>
          <a:noFill/>
        </p:spPr>
        <p:txBody>
          <a:bodyPr wrap="square">
            <a:spAutoFit/>
          </a:bodyPr>
          <a:lstStyle/>
          <a:p>
            <a:r>
              <a:rPr lang="en-US" sz="2800" b="1" dirty="0">
                <a:solidFill>
                  <a:schemeClr val="accent6"/>
                </a:solidFill>
                <a:latin typeface="Times New Roman" panose="02020603050405020304" pitchFamily="18" charset="0"/>
                <a:cs typeface="Times New Roman" panose="02020603050405020304" pitchFamily="18" charset="0"/>
              </a:rPr>
              <a:t>TRƯỜNG </a:t>
            </a:r>
            <a:r>
              <a:rPr lang="en-US" sz="2800" b="1" dirty="0" err="1">
                <a:solidFill>
                  <a:schemeClr val="accent6"/>
                </a:solidFill>
                <a:latin typeface="Times New Roman" panose="02020603050405020304" pitchFamily="18" charset="0"/>
                <a:cs typeface="Times New Roman" panose="02020603050405020304" pitchFamily="18" charset="0"/>
              </a:rPr>
              <a:t>MẦM</a:t>
            </a:r>
            <a:r>
              <a:rPr lang="en-US" sz="2800" b="1" dirty="0">
                <a:solidFill>
                  <a:schemeClr val="accent6"/>
                </a:solidFill>
                <a:latin typeface="Times New Roman" panose="02020603050405020304" pitchFamily="18" charset="0"/>
                <a:cs typeface="Times New Roman" panose="02020603050405020304" pitchFamily="18" charset="0"/>
              </a:rPr>
              <a:t> NON SAO </a:t>
            </a:r>
            <a:r>
              <a:rPr lang="en-US" sz="2800" b="1" dirty="0" err="1">
                <a:solidFill>
                  <a:schemeClr val="accent6"/>
                </a:solidFill>
                <a:latin typeface="Times New Roman" panose="02020603050405020304" pitchFamily="18" charset="0"/>
                <a:cs typeface="Times New Roman" panose="02020603050405020304" pitchFamily="18" charset="0"/>
              </a:rPr>
              <a:t>SÁNG</a:t>
            </a:r>
            <a:r>
              <a:rPr lang="en-US" sz="2800" b="1" dirty="0">
                <a:solidFill>
                  <a:schemeClr val="accent6"/>
                </a:solidFill>
                <a:latin typeface="Times New Roman" panose="02020603050405020304" pitchFamily="18" charset="0"/>
                <a:cs typeface="Times New Roman" panose="02020603050405020304" pitchFamily="18" charset="0"/>
              </a:rPr>
              <a:t> 5</a:t>
            </a:r>
          </a:p>
        </p:txBody>
      </p:sp>
      <p:pic>
        <p:nvPicPr>
          <p:cNvPr id="57" name="nhung-ban-nhac-khong-loi-vui-nhon-danh-cho-be-yeu">
            <a:hlinkClick r:id="" action="ppaction://media"/>
            <a:extLst>
              <a:ext uri="{FF2B5EF4-FFF2-40B4-BE49-F238E27FC236}">
                <a16:creationId xmlns:a16="http://schemas.microsoft.com/office/drawing/2014/main" id="{208BA554-5D48-4223-9F60-96B4828B1D7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04800" y="31173"/>
            <a:ext cx="1192415" cy="1130598"/>
          </a:xfrm>
          <a:prstGeom prst="rect">
            <a:avLst/>
          </a:prstGeom>
        </p:spPr>
      </p:pic>
    </p:spTree>
    <p:extLst>
      <p:ext uri="{BB962C8B-B14F-4D97-AF65-F5344CB8AC3E}">
        <p14:creationId xmlns:p14="http://schemas.microsoft.com/office/powerpoint/2010/main" val="4918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0433"/>
            <a:ext cx="17449800" cy="11413733"/>
          </a:xfrm>
          <a:prstGeom prst="rect">
            <a:avLst/>
          </a:prstGeom>
        </p:spPr>
      </p:pic>
      <p:sp>
        <p:nvSpPr>
          <p:cNvPr id="3" name="Rectangle 2"/>
          <p:cNvSpPr/>
          <p:nvPr/>
        </p:nvSpPr>
        <p:spPr>
          <a:xfrm>
            <a:off x="4953000" y="2705101"/>
            <a:ext cx="8763000" cy="4939814"/>
          </a:xfrm>
          <a:prstGeom prst="rect">
            <a:avLst/>
          </a:prstGeom>
        </p:spPr>
        <p:txBody>
          <a:bodyPr wrap="square">
            <a:spAutoFit/>
          </a:bodyPr>
          <a:lstStyle/>
          <a:p>
            <a:pPr>
              <a:lnSpc>
                <a:spcPct val="250000"/>
              </a:lnSpc>
            </a:pPr>
            <a:r>
              <a:rPr lang="en-US" dirty="0" smtClean="0"/>
              <a:t>* MỤC ĐÍCH YÊU CẦU:</a:t>
            </a:r>
          </a:p>
          <a:p>
            <a:pPr marL="342900" indent="-342900">
              <a:lnSpc>
                <a:spcPct val="250000"/>
              </a:lnSpc>
              <a:buAutoNum type="arabicPeriod"/>
            </a:pPr>
            <a:r>
              <a:rPr lang="vi-VN" dirty="0" smtClean="0"/>
              <a:t>Kiến </a:t>
            </a:r>
            <a:r>
              <a:rPr lang="vi-VN" dirty="0"/>
              <a:t>thứcTrẻ nhận biết được hình ảnh bông hoa quen thuộc.Trẻ biết dùng bàn tay/ngón tay/miếng in chấm màu để in tạo hình bông hoa theo hướng dẫn của </a:t>
            </a:r>
            <a:r>
              <a:rPr lang="vi-VN" dirty="0" smtClean="0"/>
              <a:t>cô</a:t>
            </a:r>
            <a:endParaRPr lang="en-US" dirty="0" smtClean="0"/>
          </a:p>
          <a:p>
            <a:pPr>
              <a:lnSpc>
                <a:spcPct val="250000"/>
              </a:lnSpc>
            </a:pPr>
            <a:r>
              <a:rPr lang="vi-VN" dirty="0" smtClean="0"/>
              <a:t>.</a:t>
            </a:r>
            <a:r>
              <a:rPr lang="vi-VN" dirty="0"/>
              <a:t>2. Kỹ năngRèn kỹ năng phối hợp tay – mắt khi in hình.Trẻ biết chấm màu, in màu lên giấy đúng vị trí.Rèn kỹ năng cầm – nắm </a:t>
            </a:r>
            <a:r>
              <a:rPr lang="vi-VN" dirty="0" smtClean="0"/>
              <a:t>– </a:t>
            </a:r>
            <a:r>
              <a:rPr lang="vi-VN" dirty="0"/>
              <a:t>thả đồ vật đơn giản</a:t>
            </a:r>
            <a:r>
              <a:rPr lang="vi-VN" dirty="0" smtClean="0"/>
              <a:t>.</a:t>
            </a:r>
            <a:endParaRPr lang="en-US" dirty="0" smtClean="0"/>
          </a:p>
          <a:p>
            <a:pPr>
              <a:lnSpc>
                <a:spcPct val="250000"/>
              </a:lnSpc>
            </a:pPr>
            <a:r>
              <a:rPr lang="vi-VN" dirty="0" smtClean="0"/>
              <a:t>3</a:t>
            </a:r>
            <a:r>
              <a:rPr lang="vi-VN" dirty="0"/>
              <a:t>. Thái độTrẻ hứng thú, mạnh dạn tham gia hoạt động.Trẻ biết giữ gìn đồ dùng, không bôi màu lên người, bạn.Trẻ biết nghe lời cô, chờ đến lượt.</a:t>
            </a:r>
            <a:endParaRPr lang="en-US" dirty="0"/>
          </a:p>
        </p:txBody>
      </p:sp>
    </p:spTree>
    <p:extLst>
      <p:ext uri="{BB962C8B-B14F-4D97-AF65-F5344CB8AC3E}">
        <p14:creationId xmlns:p14="http://schemas.microsoft.com/office/powerpoint/2010/main" val="2190547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35405"/>
            <a:ext cx="21488400" cy="12067672"/>
          </a:xfrm>
          <a:prstGeom prst="rect">
            <a:avLst/>
          </a:prstGeom>
        </p:spPr>
      </p:pic>
      <p:sp>
        <p:nvSpPr>
          <p:cNvPr id="3" name="Rectangle 2"/>
          <p:cNvSpPr/>
          <p:nvPr/>
        </p:nvSpPr>
        <p:spPr>
          <a:xfrm>
            <a:off x="3048000" y="2552700"/>
            <a:ext cx="10744200" cy="5909310"/>
          </a:xfrm>
          <a:prstGeom prst="rect">
            <a:avLst/>
          </a:prstGeom>
        </p:spPr>
        <p:txBody>
          <a:bodyPr wrap="square">
            <a:spAutoFit/>
          </a:bodyPr>
          <a:lstStyle/>
          <a:p>
            <a:pPr marL="342900" indent="-342900">
              <a:lnSpc>
                <a:spcPct val="300000"/>
              </a:lnSpc>
              <a:buAutoNum type="arabicPeriod"/>
            </a:pPr>
            <a:endParaRPr lang="en-US" dirty="0" smtClean="0"/>
          </a:p>
          <a:p>
            <a:pPr>
              <a:lnSpc>
                <a:spcPct val="300000"/>
              </a:lnSpc>
            </a:pPr>
            <a:r>
              <a:rPr lang="en-US" dirty="0" smtClean="0"/>
              <a:t>* CHUẨN BỊ:</a:t>
            </a:r>
          </a:p>
          <a:p>
            <a:pPr marL="342900" indent="-342900">
              <a:lnSpc>
                <a:spcPct val="300000"/>
              </a:lnSpc>
              <a:buAutoNum type="arabicPeriod"/>
            </a:pPr>
            <a:r>
              <a:rPr lang="vi-VN" dirty="0" smtClean="0"/>
              <a:t>Đồ </a:t>
            </a:r>
            <a:r>
              <a:rPr lang="vi-VN" dirty="0"/>
              <a:t>dùng của </a:t>
            </a:r>
            <a:r>
              <a:rPr lang="vi-VN" dirty="0" smtClean="0"/>
              <a:t>cô</a:t>
            </a:r>
            <a:r>
              <a:rPr lang="en-US" dirty="0" smtClean="0"/>
              <a:t>: </a:t>
            </a:r>
            <a:r>
              <a:rPr lang="vi-VN" dirty="0" smtClean="0"/>
              <a:t>Tranh </a:t>
            </a:r>
            <a:r>
              <a:rPr lang="vi-VN" dirty="0"/>
              <a:t>mẫu in hình bông hoa (màu sắc rõ nét).Giấy A4/A5 có sẵn cuống hoa (hoặc vòng tròn làm nhụy).Khay màu nước an toàn cho trẻ (đỏ, vàng, hồng…).Khăn ướt, khăn khô để lau tay cho trẻ.Nhạc nhẹ bài hát về hoa (Hoa trong vườn, Lý cây xanh</a:t>
            </a:r>
            <a:r>
              <a:rPr lang="vi-VN" dirty="0" smtClean="0"/>
              <a:t>…)</a:t>
            </a:r>
            <a:endParaRPr lang="en-US" dirty="0" smtClean="0"/>
          </a:p>
          <a:p>
            <a:pPr>
              <a:lnSpc>
                <a:spcPct val="300000"/>
              </a:lnSpc>
            </a:pPr>
            <a:r>
              <a:rPr lang="vi-VN" dirty="0" smtClean="0"/>
              <a:t>.</a:t>
            </a:r>
            <a:r>
              <a:rPr lang="vi-VN" dirty="0"/>
              <a:t>2. Đồ dùng của trẻMỗi trẻ 1 tờ giấy in hình bông hoa.Miếng in (đầu ngón tay, bông tròn, củ khoai tây cắt hình tròn…).Tạp dề/áo bảo hộ (nếu có).</a:t>
            </a:r>
            <a:endParaRPr lang="en-US" dirty="0"/>
          </a:p>
        </p:txBody>
      </p:sp>
    </p:spTree>
    <p:extLst>
      <p:ext uri="{BB962C8B-B14F-4D97-AF65-F5344CB8AC3E}">
        <p14:creationId xmlns:p14="http://schemas.microsoft.com/office/powerpoint/2010/main" val="465040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1">
            <a:extLst>
              <a:ext uri="{FF2B5EF4-FFF2-40B4-BE49-F238E27FC236}">
                <a16:creationId xmlns:a16="http://schemas.microsoft.com/office/drawing/2014/main" id="{E38B60BC-322B-431E-A2C1-C37DC293C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Hình ảnh 23">
            <a:extLst>
              <a:ext uri="{FF2B5EF4-FFF2-40B4-BE49-F238E27FC236}">
                <a16:creationId xmlns:a16="http://schemas.microsoft.com/office/drawing/2014/main" id="{B7E95C33-B76D-410C-9E13-4C269083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177395"/>
            <a:ext cx="4572000" cy="4133850"/>
          </a:xfrm>
          <a:prstGeom prst="rect">
            <a:avLst/>
          </a:prstGeom>
        </p:spPr>
      </p:pic>
      <p:pic>
        <p:nvPicPr>
          <p:cNvPr id="4" name="Hình ảnh 25">
            <a:extLst>
              <a:ext uri="{FF2B5EF4-FFF2-40B4-BE49-F238E27FC236}">
                <a16:creationId xmlns:a16="http://schemas.microsoft.com/office/drawing/2014/main" id="{7A6B8FFE-AB35-47E2-B725-5B64CE0B7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4572000"/>
            <a:ext cx="5715000" cy="5715000"/>
          </a:xfrm>
          <a:prstGeom prst="rect">
            <a:avLst/>
          </a:prstGeom>
        </p:spPr>
      </p:pic>
      <p:pic>
        <p:nvPicPr>
          <p:cNvPr id="5" name="Hình ảnh 27">
            <a:extLst>
              <a:ext uri="{FF2B5EF4-FFF2-40B4-BE49-F238E27FC236}">
                <a16:creationId xmlns:a16="http://schemas.microsoft.com/office/drawing/2014/main" id="{B7CD9BC6-E6FE-456C-9CC4-F4722524A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300" y="5798255"/>
            <a:ext cx="4572000" cy="4572000"/>
          </a:xfrm>
          <a:prstGeom prst="rect">
            <a:avLst/>
          </a:prstGeom>
        </p:spPr>
      </p:pic>
      <p:pic>
        <p:nvPicPr>
          <p:cNvPr id="6" name="Hình ảnh 31">
            <a:extLst>
              <a:ext uri="{FF2B5EF4-FFF2-40B4-BE49-F238E27FC236}">
                <a16:creationId xmlns:a16="http://schemas.microsoft.com/office/drawing/2014/main" id="{9CB79239-A2FB-4DFD-AA43-E55CC0A7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300" y="6177395"/>
            <a:ext cx="4572000" cy="4133850"/>
          </a:xfrm>
          <a:prstGeom prst="rect">
            <a:avLst/>
          </a:prstGeom>
        </p:spPr>
      </p:pic>
      <p:pic>
        <p:nvPicPr>
          <p:cNvPr id="7" name="Hình ảnh 33">
            <a:extLst>
              <a:ext uri="{FF2B5EF4-FFF2-40B4-BE49-F238E27FC236}">
                <a16:creationId xmlns:a16="http://schemas.microsoft.com/office/drawing/2014/main" id="{F6392EA7-E092-4697-B794-AB239664B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5900" y="4596245"/>
            <a:ext cx="5715000" cy="5715000"/>
          </a:xfrm>
          <a:prstGeom prst="rect">
            <a:avLst/>
          </a:prstGeom>
        </p:spPr>
      </p:pic>
      <p:sp>
        <p:nvSpPr>
          <p:cNvPr id="8" name="TextBox 28">
            <a:extLst>
              <a:ext uri="{FF2B5EF4-FFF2-40B4-BE49-F238E27FC236}">
                <a16:creationId xmlns:a16="http://schemas.microsoft.com/office/drawing/2014/main" id="{78102A0F-9DDA-4144-8726-B5858F0FF0C9}"/>
              </a:ext>
            </a:extLst>
          </p:cNvPr>
          <p:cNvSpPr txBox="1"/>
          <p:nvPr/>
        </p:nvSpPr>
        <p:spPr>
          <a:xfrm>
            <a:off x="1780540" y="3419173"/>
            <a:ext cx="14325600" cy="2568652"/>
          </a:xfrm>
          <a:prstGeom prst="rect">
            <a:avLst/>
          </a:prstGeom>
        </p:spPr>
        <p:txBody>
          <a:bodyPr wrap="square" lIns="0" tIns="0" rIns="0" bIns="0" rtlCol="0" anchor="t">
            <a:spAutoFit/>
          </a:bodyPr>
          <a:lstStyle/>
          <a:p>
            <a:pPr algn="ctr">
              <a:lnSpc>
                <a:spcPts val="9764"/>
              </a:lnSpc>
            </a:pPr>
            <a:r>
              <a:rPr lang="en-US" sz="9600" dirty="0" err="1">
                <a:solidFill>
                  <a:schemeClr val="accent6"/>
                </a:solidFill>
                <a:latin typeface="Baloo"/>
              </a:rPr>
              <a:t>Quan</a:t>
            </a:r>
            <a:r>
              <a:rPr lang="en-US" sz="9600" dirty="0">
                <a:solidFill>
                  <a:schemeClr val="accent6"/>
                </a:solidFill>
                <a:latin typeface="Baloo"/>
              </a:rPr>
              <a:t> </a:t>
            </a:r>
            <a:r>
              <a:rPr lang="en-US" sz="9600" dirty="0" err="1">
                <a:solidFill>
                  <a:schemeClr val="accent6"/>
                </a:solidFill>
                <a:latin typeface="Baloo"/>
              </a:rPr>
              <a:t>sát</a:t>
            </a:r>
            <a:r>
              <a:rPr lang="en-US" sz="9600" dirty="0">
                <a:solidFill>
                  <a:schemeClr val="accent6"/>
                </a:solidFill>
                <a:latin typeface="Baloo"/>
              </a:rPr>
              <a:t> </a:t>
            </a:r>
            <a:r>
              <a:rPr lang="en-US" sz="9600" dirty="0" err="1">
                <a:solidFill>
                  <a:schemeClr val="accent6"/>
                </a:solidFill>
                <a:latin typeface="Baloo"/>
              </a:rPr>
              <a:t>tranh</a:t>
            </a:r>
            <a:r>
              <a:rPr lang="en-US" sz="9600" dirty="0">
                <a:solidFill>
                  <a:schemeClr val="accent6"/>
                </a:solidFill>
                <a:latin typeface="Baloo"/>
              </a:rPr>
              <a:t> </a:t>
            </a:r>
            <a:r>
              <a:rPr lang="en-US" sz="9600" dirty="0" err="1">
                <a:solidFill>
                  <a:schemeClr val="accent6"/>
                </a:solidFill>
                <a:latin typeface="Baloo"/>
              </a:rPr>
              <a:t>và</a:t>
            </a:r>
            <a:r>
              <a:rPr lang="en-US" sz="9600" dirty="0">
                <a:solidFill>
                  <a:schemeClr val="accent6"/>
                </a:solidFill>
                <a:latin typeface="Baloo"/>
              </a:rPr>
              <a:t> </a:t>
            </a:r>
            <a:r>
              <a:rPr lang="en-US" sz="9600" dirty="0" err="1">
                <a:solidFill>
                  <a:schemeClr val="accent6"/>
                </a:solidFill>
                <a:latin typeface="Baloo"/>
              </a:rPr>
              <a:t>đàm</a:t>
            </a:r>
            <a:r>
              <a:rPr lang="en-US" sz="9600" dirty="0">
                <a:solidFill>
                  <a:schemeClr val="accent6"/>
                </a:solidFill>
                <a:latin typeface="Baloo"/>
              </a:rPr>
              <a:t> </a:t>
            </a:r>
            <a:r>
              <a:rPr lang="en-US" sz="9600" dirty="0" err="1">
                <a:solidFill>
                  <a:schemeClr val="accent6"/>
                </a:solidFill>
                <a:latin typeface="Baloo"/>
              </a:rPr>
              <a:t>thoại</a:t>
            </a:r>
            <a:endParaRPr lang="en-US" sz="9600" dirty="0">
              <a:solidFill>
                <a:schemeClr val="accent6"/>
              </a:solidFill>
              <a:latin typeface="Baloo"/>
            </a:endParaRPr>
          </a:p>
        </p:txBody>
      </p:sp>
    </p:spTree>
    <p:extLst>
      <p:ext uri="{BB962C8B-B14F-4D97-AF65-F5344CB8AC3E}">
        <p14:creationId xmlns:p14="http://schemas.microsoft.com/office/powerpoint/2010/main" val="1898253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ình ảnh 21">
            <a:extLst>
              <a:ext uri="{FF2B5EF4-FFF2-40B4-BE49-F238E27FC236}">
                <a16:creationId xmlns:a16="http://schemas.microsoft.com/office/drawing/2014/main" id="{E38B60BC-322B-431E-A2C1-C37DC293C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4" name="Hình ảnh 23">
            <a:extLst>
              <a:ext uri="{FF2B5EF4-FFF2-40B4-BE49-F238E27FC236}">
                <a16:creationId xmlns:a16="http://schemas.microsoft.com/office/drawing/2014/main" id="{B7E95C33-B76D-410C-9E13-4C2690836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6177395"/>
            <a:ext cx="4572000" cy="4133850"/>
          </a:xfrm>
          <a:prstGeom prst="rect">
            <a:avLst/>
          </a:prstGeom>
        </p:spPr>
      </p:pic>
      <p:pic>
        <p:nvPicPr>
          <p:cNvPr id="26" name="Hình ảnh 25">
            <a:extLst>
              <a:ext uri="{FF2B5EF4-FFF2-40B4-BE49-F238E27FC236}">
                <a16:creationId xmlns:a16="http://schemas.microsoft.com/office/drawing/2014/main" id="{7A6B8FFE-AB35-47E2-B725-5B64CE0B74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4572000"/>
            <a:ext cx="5715000" cy="5715000"/>
          </a:xfrm>
          <a:prstGeom prst="rect">
            <a:avLst/>
          </a:prstGeom>
        </p:spPr>
      </p:pic>
      <p:pic>
        <p:nvPicPr>
          <p:cNvPr id="28" name="Hình ảnh 27">
            <a:extLst>
              <a:ext uri="{FF2B5EF4-FFF2-40B4-BE49-F238E27FC236}">
                <a16:creationId xmlns:a16="http://schemas.microsoft.com/office/drawing/2014/main" id="{B7CD9BC6-E6FE-456C-9CC4-F4722524A5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1300" y="5798255"/>
            <a:ext cx="4572000" cy="4572000"/>
          </a:xfrm>
          <a:prstGeom prst="rect">
            <a:avLst/>
          </a:prstGeom>
        </p:spPr>
      </p:pic>
      <p:pic>
        <p:nvPicPr>
          <p:cNvPr id="32" name="Hình ảnh 31">
            <a:extLst>
              <a:ext uri="{FF2B5EF4-FFF2-40B4-BE49-F238E27FC236}">
                <a16:creationId xmlns:a16="http://schemas.microsoft.com/office/drawing/2014/main" id="{9CB79239-A2FB-4DFD-AA43-E55CC0A75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0300" y="6177395"/>
            <a:ext cx="4572000" cy="4133850"/>
          </a:xfrm>
          <a:prstGeom prst="rect">
            <a:avLst/>
          </a:prstGeom>
        </p:spPr>
      </p:pic>
      <p:pic>
        <p:nvPicPr>
          <p:cNvPr id="34" name="Hình ảnh 33">
            <a:extLst>
              <a:ext uri="{FF2B5EF4-FFF2-40B4-BE49-F238E27FC236}">
                <a16:creationId xmlns:a16="http://schemas.microsoft.com/office/drawing/2014/main" id="{F6392EA7-E092-4697-B794-AB239664B6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5900" y="4596245"/>
            <a:ext cx="5715000" cy="5715000"/>
          </a:xfrm>
          <a:prstGeom prst="rect">
            <a:avLst/>
          </a:prstGeom>
        </p:spPr>
      </p:pic>
      <p:pic>
        <p:nvPicPr>
          <p:cNvPr id="42" name="Hình ảnh 41">
            <a:extLst>
              <a:ext uri="{FF2B5EF4-FFF2-40B4-BE49-F238E27FC236}">
                <a16:creationId xmlns:a16="http://schemas.microsoft.com/office/drawing/2014/main" id="{8EC92890-74F0-4B6E-8F16-472DC3493F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59170" y="-266700"/>
            <a:ext cx="5871730" cy="3934258"/>
          </a:xfrm>
          <a:prstGeom prst="rect">
            <a:avLst/>
          </a:prstGeom>
        </p:spPr>
      </p:pic>
      <p:pic>
        <p:nvPicPr>
          <p:cNvPr id="6" name="Nhac-Khong-Loi-Nhe-Nhang-V-A">
            <a:hlinkClick r:id="" action="ppaction://media"/>
            <a:extLst>
              <a:ext uri="{FF2B5EF4-FFF2-40B4-BE49-F238E27FC236}">
                <a16:creationId xmlns:a16="http://schemas.microsoft.com/office/drawing/2014/main" id="{C95B96E0-03FF-42EA-8FAB-5E80DCC427D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04800" y="266700"/>
            <a:ext cx="914400" cy="762000"/>
          </a:xfrm>
          <a:prstGeom prst="rect">
            <a:avLst/>
          </a:prstGeom>
        </p:spPr>
      </p:pic>
    </p:spTree>
    <p:extLst>
      <p:ext uri="{BB962C8B-B14F-4D97-AF65-F5344CB8AC3E}">
        <p14:creationId xmlns:p14="http://schemas.microsoft.com/office/powerpoint/2010/main" val="419131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ình ảnh 21">
            <a:extLst>
              <a:ext uri="{FF2B5EF4-FFF2-40B4-BE49-F238E27FC236}">
                <a16:creationId xmlns:a16="http://schemas.microsoft.com/office/drawing/2014/main" id="{E38B60BC-322B-431E-A2C1-C37DC293C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4" name="Hình ảnh 23">
            <a:extLst>
              <a:ext uri="{FF2B5EF4-FFF2-40B4-BE49-F238E27FC236}">
                <a16:creationId xmlns:a16="http://schemas.microsoft.com/office/drawing/2014/main" id="{B7E95C33-B76D-410C-9E13-4C2690836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6177395"/>
            <a:ext cx="4572000" cy="4133850"/>
          </a:xfrm>
          <a:prstGeom prst="rect">
            <a:avLst/>
          </a:prstGeom>
        </p:spPr>
      </p:pic>
      <p:pic>
        <p:nvPicPr>
          <p:cNvPr id="26" name="Hình ảnh 25">
            <a:extLst>
              <a:ext uri="{FF2B5EF4-FFF2-40B4-BE49-F238E27FC236}">
                <a16:creationId xmlns:a16="http://schemas.microsoft.com/office/drawing/2014/main" id="{7A6B8FFE-AB35-47E2-B725-5B64CE0B74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4572000"/>
            <a:ext cx="5715000" cy="5715000"/>
          </a:xfrm>
          <a:prstGeom prst="rect">
            <a:avLst/>
          </a:prstGeom>
        </p:spPr>
      </p:pic>
      <p:pic>
        <p:nvPicPr>
          <p:cNvPr id="28" name="Hình ảnh 27">
            <a:extLst>
              <a:ext uri="{FF2B5EF4-FFF2-40B4-BE49-F238E27FC236}">
                <a16:creationId xmlns:a16="http://schemas.microsoft.com/office/drawing/2014/main" id="{B7CD9BC6-E6FE-456C-9CC4-F4722524A5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1300" y="5798255"/>
            <a:ext cx="4572000" cy="4572000"/>
          </a:xfrm>
          <a:prstGeom prst="rect">
            <a:avLst/>
          </a:prstGeom>
        </p:spPr>
      </p:pic>
      <p:pic>
        <p:nvPicPr>
          <p:cNvPr id="32" name="Hình ảnh 31">
            <a:extLst>
              <a:ext uri="{FF2B5EF4-FFF2-40B4-BE49-F238E27FC236}">
                <a16:creationId xmlns:a16="http://schemas.microsoft.com/office/drawing/2014/main" id="{9CB79239-A2FB-4DFD-AA43-E55CC0A75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0300" y="6177395"/>
            <a:ext cx="4572000" cy="4133850"/>
          </a:xfrm>
          <a:prstGeom prst="rect">
            <a:avLst/>
          </a:prstGeom>
        </p:spPr>
      </p:pic>
      <p:pic>
        <p:nvPicPr>
          <p:cNvPr id="34" name="Hình ảnh 33">
            <a:extLst>
              <a:ext uri="{FF2B5EF4-FFF2-40B4-BE49-F238E27FC236}">
                <a16:creationId xmlns:a16="http://schemas.microsoft.com/office/drawing/2014/main" id="{F6392EA7-E092-4697-B794-AB239664B6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5900" y="4596245"/>
            <a:ext cx="5715000" cy="5715000"/>
          </a:xfrm>
          <a:prstGeom prst="rect">
            <a:avLst/>
          </a:prstGeom>
        </p:spPr>
      </p:pic>
      <p:pic>
        <p:nvPicPr>
          <p:cNvPr id="42" name="Hình ảnh 41">
            <a:extLst>
              <a:ext uri="{FF2B5EF4-FFF2-40B4-BE49-F238E27FC236}">
                <a16:creationId xmlns:a16="http://schemas.microsoft.com/office/drawing/2014/main" id="{8EC92890-74F0-4B6E-8F16-472DC3493F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59170" y="-266700"/>
            <a:ext cx="5871730" cy="3934258"/>
          </a:xfrm>
          <a:prstGeom prst="rect">
            <a:avLst/>
          </a:prstGeom>
        </p:spPr>
      </p:pic>
      <p:pic>
        <p:nvPicPr>
          <p:cNvPr id="6" name="Nhac-Khong-Loi-Nhe-Nhang-V-A">
            <a:hlinkClick r:id="" action="ppaction://media"/>
            <a:extLst>
              <a:ext uri="{FF2B5EF4-FFF2-40B4-BE49-F238E27FC236}">
                <a16:creationId xmlns:a16="http://schemas.microsoft.com/office/drawing/2014/main" id="{C95B96E0-03FF-42EA-8FAB-5E80DCC427D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04800" y="266700"/>
            <a:ext cx="914400" cy="762000"/>
          </a:xfrm>
          <a:prstGeom prst="rect">
            <a:avLst/>
          </a:prstGeom>
        </p:spPr>
      </p:pic>
      <p:sp>
        <p:nvSpPr>
          <p:cNvPr id="7" name="Hộp Văn bản 6">
            <a:extLst>
              <a:ext uri="{FF2B5EF4-FFF2-40B4-BE49-F238E27FC236}">
                <a16:creationId xmlns:a16="http://schemas.microsoft.com/office/drawing/2014/main" id="{7BE981FF-CE9C-4E7C-982C-E9D3D9C26CA5}"/>
              </a:ext>
            </a:extLst>
          </p:cNvPr>
          <p:cNvSpPr txBox="1"/>
          <p:nvPr/>
        </p:nvSpPr>
        <p:spPr>
          <a:xfrm>
            <a:off x="2705100" y="3310415"/>
            <a:ext cx="13144500" cy="1569660"/>
          </a:xfrm>
          <a:prstGeom prst="rect">
            <a:avLst/>
          </a:prstGeom>
          <a:noFill/>
        </p:spPr>
        <p:txBody>
          <a:bodyPr wrap="square" rtlCol="0">
            <a:spAutoFit/>
          </a:bodyPr>
          <a:lstStyle/>
          <a:p>
            <a:r>
              <a:rPr lang="en-US" sz="9600" b="1" dirty="0">
                <a:solidFill>
                  <a:schemeClr val="accent6"/>
                </a:solidFill>
                <a:latin typeface="Times New Roman" panose="02020603050405020304" pitchFamily="18" charset="0"/>
                <a:cs typeface="Times New Roman" panose="02020603050405020304" pitchFamily="18" charset="0"/>
              </a:rPr>
              <a:t>Xin </a:t>
            </a:r>
            <a:r>
              <a:rPr lang="en-US" sz="9600" b="1" dirty="0" err="1">
                <a:solidFill>
                  <a:schemeClr val="accent6"/>
                </a:solidFill>
                <a:latin typeface="Times New Roman" panose="02020603050405020304" pitchFamily="18" charset="0"/>
                <a:cs typeface="Times New Roman" panose="02020603050405020304" pitchFamily="18" charset="0"/>
              </a:rPr>
              <a:t>chân</a:t>
            </a:r>
            <a:r>
              <a:rPr lang="en-US" sz="9600" b="1" dirty="0">
                <a:solidFill>
                  <a:schemeClr val="accent6"/>
                </a:solidFill>
                <a:latin typeface="Times New Roman" panose="02020603050405020304" pitchFamily="18" charset="0"/>
                <a:cs typeface="Times New Roman" panose="02020603050405020304" pitchFamily="18" charset="0"/>
              </a:rPr>
              <a:t> </a:t>
            </a:r>
            <a:r>
              <a:rPr lang="en-US" sz="9600" b="1" dirty="0" err="1">
                <a:solidFill>
                  <a:schemeClr val="accent6"/>
                </a:solidFill>
                <a:latin typeface="Times New Roman" panose="02020603050405020304" pitchFamily="18" charset="0"/>
                <a:cs typeface="Times New Roman" panose="02020603050405020304" pitchFamily="18" charset="0"/>
              </a:rPr>
              <a:t>thành</a:t>
            </a:r>
            <a:r>
              <a:rPr lang="en-US" sz="9600" b="1" dirty="0">
                <a:solidFill>
                  <a:schemeClr val="accent6"/>
                </a:solidFill>
                <a:latin typeface="Times New Roman" panose="02020603050405020304" pitchFamily="18" charset="0"/>
                <a:cs typeface="Times New Roman" panose="02020603050405020304" pitchFamily="18" charset="0"/>
              </a:rPr>
              <a:t> </a:t>
            </a:r>
            <a:r>
              <a:rPr lang="en-US" sz="9600" b="1" dirty="0" err="1">
                <a:solidFill>
                  <a:schemeClr val="accent6"/>
                </a:solidFill>
                <a:latin typeface="Times New Roman" panose="02020603050405020304" pitchFamily="18" charset="0"/>
                <a:cs typeface="Times New Roman" panose="02020603050405020304" pitchFamily="18" charset="0"/>
              </a:rPr>
              <a:t>cảm</a:t>
            </a:r>
            <a:r>
              <a:rPr lang="en-US" sz="9600" b="1" dirty="0">
                <a:solidFill>
                  <a:schemeClr val="accent6"/>
                </a:solidFill>
                <a:latin typeface="Times New Roman" panose="02020603050405020304" pitchFamily="18" charset="0"/>
                <a:cs typeface="Times New Roman" panose="02020603050405020304" pitchFamily="18" charset="0"/>
              </a:rPr>
              <a:t> </a:t>
            </a:r>
            <a:r>
              <a:rPr lang="en-US" sz="9600" b="1" dirty="0" err="1">
                <a:solidFill>
                  <a:schemeClr val="accent6"/>
                </a:solidFill>
                <a:latin typeface="Times New Roman" panose="02020603050405020304" pitchFamily="18" charset="0"/>
                <a:cs typeface="Times New Roman" panose="02020603050405020304" pitchFamily="18" charset="0"/>
              </a:rPr>
              <a:t>ơn</a:t>
            </a:r>
            <a:r>
              <a:rPr lang="en-US" sz="9600" b="1" dirty="0">
                <a:solidFill>
                  <a:schemeClr val="accent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034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269</Words>
  <Application>Microsoft Office PowerPoint</Application>
  <PresentationFormat>Custom</PresentationFormat>
  <Paragraphs>16</Paragraphs>
  <Slides>6</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Times New Roman</vt:lpstr>
      <vt:lpstr>Calibri</vt:lpstr>
      <vt:lpstr>Baloo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Project</dc:title>
  <dc:creator>Hang</dc:creator>
  <cp:lastModifiedBy>Admin</cp:lastModifiedBy>
  <cp:revision>24</cp:revision>
  <dcterms:created xsi:type="dcterms:W3CDTF">2006-08-16T00:00:00Z</dcterms:created>
  <dcterms:modified xsi:type="dcterms:W3CDTF">2025-12-21T15:39:19Z</dcterms:modified>
  <dc:identifier>DAF1ptC6oms</dc:identifier>
</cp:coreProperties>
</file>