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2" r:id="rId3"/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7.xml"/><Relationship Id="rId18" Type="http://schemas.microsoft.com/office/2007/relationships/hdphoto" Target="../media/hdphoto8.wdp"/><Relationship Id="rId26" Type="http://schemas.openxmlformats.org/officeDocument/2006/relationships/image" Target="../media/image16.gif"/><Relationship Id="rId3" Type="http://schemas.openxmlformats.org/officeDocument/2006/relationships/image" Target="../media/image9.png"/><Relationship Id="rId21" Type="http://schemas.openxmlformats.org/officeDocument/2006/relationships/slide" Target="slide9.xml"/><Relationship Id="rId7" Type="http://schemas.openxmlformats.org/officeDocument/2006/relationships/slide" Target="slide5.xml"/><Relationship Id="rId12" Type="http://schemas.microsoft.com/office/2007/relationships/hdphoto" Target="../media/hdphoto6.wdp"/><Relationship Id="rId17" Type="http://schemas.openxmlformats.org/officeDocument/2006/relationships/image" Target="../media/image14.png"/><Relationship Id="rId25" Type="http://schemas.openxmlformats.org/officeDocument/2006/relationships/slide" Target="slide13.xml"/><Relationship Id="rId2" Type="http://schemas.openxmlformats.org/officeDocument/2006/relationships/image" Target="../media/image8.png"/><Relationship Id="rId16" Type="http://schemas.openxmlformats.org/officeDocument/2006/relationships/slide" Target="slide8.xml"/><Relationship Id="rId20" Type="http://schemas.microsoft.com/office/2007/relationships/hdphoto" Target="../media/hdphoto9.wdp"/><Relationship Id="rId29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24" Type="http://schemas.openxmlformats.org/officeDocument/2006/relationships/slide" Target="slide12.xml"/><Relationship Id="rId5" Type="http://schemas.openxmlformats.org/officeDocument/2006/relationships/image" Target="../media/image10.png"/><Relationship Id="rId15" Type="http://schemas.microsoft.com/office/2007/relationships/hdphoto" Target="../media/hdphoto7.wdp"/><Relationship Id="rId23" Type="http://schemas.openxmlformats.org/officeDocument/2006/relationships/slide" Target="slide11.xml"/><Relationship Id="rId28" Type="http://schemas.openxmlformats.org/officeDocument/2006/relationships/image" Target="../media/image18.png"/><Relationship Id="rId10" Type="http://schemas.openxmlformats.org/officeDocument/2006/relationships/slide" Target="slide6.xml"/><Relationship Id="rId19" Type="http://schemas.openxmlformats.org/officeDocument/2006/relationships/image" Target="../media/image15.png"/><Relationship Id="rId4" Type="http://schemas.openxmlformats.org/officeDocument/2006/relationships/slide" Target="slide4.xml"/><Relationship Id="rId9" Type="http://schemas.microsoft.com/office/2007/relationships/hdphoto" Target="../media/hdphoto5.wdp"/><Relationship Id="rId14" Type="http://schemas.openxmlformats.org/officeDocument/2006/relationships/image" Target="../media/image13.png"/><Relationship Id="rId22" Type="http://schemas.openxmlformats.org/officeDocument/2006/relationships/slide" Target="slide10.xml"/><Relationship Id="rId27" Type="http://schemas.openxmlformats.org/officeDocument/2006/relationships/image" Target="../media/image17.png"/><Relationship Id="rId30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1" y="-383191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644664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88560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72" y="1707469"/>
            <a:ext cx="2319337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key Kong The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05939" y="4148590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D0FC3D-D680-A92C-573D-46DA1FCA98D6}"/>
              </a:ext>
            </a:extLst>
          </p:cNvPr>
          <p:cNvSpPr/>
          <p:nvPr/>
        </p:nvSpPr>
        <p:spPr>
          <a:xfrm>
            <a:off x="1890846" y="4447819"/>
            <a:ext cx="65178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Bùi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Liên</a:t>
            </a:r>
            <a:endParaRPr lang="en-US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1" y="-383191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644664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254247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62509"/>
            <a:ext cx="2319337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key Kong The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05939" y="4148590"/>
            <a:ext cx="609600" cy="609600"/>
          </a:xfrm>
          <a:prstGeom prst="rect">
            <a:avLst/>
          </a:prstGeom>
        </p:spPr>
      </p:pic>
      <p:pic>
        <p:nvPicPr>
          <p:cNvPr id="11" name="Picture 10" descr="C:\Users\ADMIN\Desktop\Tai nguyen thiet ke tro choi\Angry birds epic birds\1505573783630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42" y="1587121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5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"/>
            <a:ext cx="912495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7" y="315971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" y="2468202"/>
            <a:ext cx="1061293" cy="7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17420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8152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45177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4" y="3775606"/>
            <a:ext cx="822126" cy="7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0" y="412025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6628"/>
            <a:ext cx="1175593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4" y="3582182"/>
            <a:ext cx="1158522" cy="8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3782"/>
            <a:ext cx="1164735" cy="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88" y="1785455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3" y="-97820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57" y="-11455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6822542" y="-400050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6033663" y="-578479"/>
            <a:ext cx="1673636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8" y="4056390"/>
            <a:ext cx="693215" cy="9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7714422" y="-567966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8350011" y="-275764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904999" y="17335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05000" y="1667923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010600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65" y="203464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160</Words>
  <Application>Microsoft Office PowerPoint</Application>
  <PresentationFormat>On-screen Show (16:9)</PresentationFormat>
  <Paragraphs>45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38</cp:revision>
  <dcterms:created xsi:type="dcterms:W3CDTF">2017-12-31T23:29:53Z</dcterms:created>
  <dcterms:modified xsi:type="dcterms:W3CDTF">2025-12-09T13:54:07Z</dcterms:modified>
</cp:coreProperties>
</file>