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8" r:id="rId3"/>
    <p:sldId id="262" r:id="rId4"/>
    <p:sldId id="260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91187-3F99-4384-82F9-A75583DF84D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19D0-56CA-4795-9836-0F6176E8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19D0-56CA-4795-9836-0F6176E84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2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19D0-56CA-4795-9836-0F6176E84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19D0-56CA-4795-9836-0F6176E84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19D0-56CA-4795-9836-0F6176E84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6442-7EAE-F365-F1AE-E8384AE55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C8D54-9F61-15F6-F8AD-1AEACE21B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4E5FE-2724-A1B0-C59A-CA428415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98A0C-90E0-30FF-896D-DAAEFDE1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F0EF8-0636-840E-869C-C9CCC1BB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2EA6-EC7B-9319-6920-84CBB5CC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5D047-891A-7F65-3CCA-BCFE240B9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FC097-C671-D0F4-0F01-EA2A3C06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9F41-6FD0-12F8-1533-5431752A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CA88A-D92B-1FC6-A817-3B500A10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02B069-71CD-04F0-78E8-4B107949B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0CBAE-3F49-35F4-4EAB-2E97DB18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1016-6227-7EAA-C562-9842DC12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6B9F-26EC-189D-377E-85B5D5FD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321F9-7B90-F567-F838-9D61A0AC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6316-C6D8-B79B-2932-516B15A3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E02F-D24F-B007-8414-BFA148BA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8A098-B681-6CD2-BFB2-75F467D8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577D-69C1-827F-5790-5DA50F53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09865-EC99-0096-D3C8-6F9BA649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F039-A1B6-7A14-AC4C-75D2D819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F5EB1-2D0C-DA68-A117-235C9C9F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E5B0-59D6-E488-B574-8778D6D3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E822F-9044-A065-D603-39C14E93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7E46F-1A51-D813-8312-F0D07728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5C0D3-AD12-6549-FF1F-127F3F2C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8E2C-25F8-D6FA-1F4D-6413FCFF8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D20A8-B175-5DD1-FE4D-5312F4CAA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0B408-4B9B-EE9C-F0B5-38C84440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AC23D-A403-244A-14EC-23A3CF59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89BE8-7CB1-6D43-4E73-3587B725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C806B-0B37-8A0A-66FC-E8F70ACC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929A-5C22-156A-F9DB-A4770F51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D59C9-923D-B793-E258-E55B9897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D0850-CA84-2D08-6C87-B54CCF6D3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6456F-C121-3F00-A425-2994C855D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B8C26-7AA6-64D5-7EA9-7E7478B5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3EA28-7E74-AD98-9E06-AE066DFE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DF4FF-4845-C170-ADC9-CC555391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3000-14BF-5A2D-0460-344DB841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F3E77-3A18-7CBA-B8BB-AEB0441D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E4AC9-884E-D262-164B-94BC0696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69AF7-D581-15E5-6BCA-70052A13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640D1-BA23-BBEC-3AD5-D49274C9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896F8-4154-1ED1-C192-B3E85062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0486E-EA15-6B51-659B-AB1E5239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51A5-1EC9-A9EC-80D1-CF01162C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18F5A-4D19-8A26-D6AB-CD7C55B1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3E1E2-7C09-322D-87C3-56E9528DF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F636E-5DE1-3FB7-16D2-BD13498B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6E594-BE5A-8170-1655-286F5E30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CEF49-85C2-BF61-1663-DEDEFF03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4678-2051-EC43-3505-3A2C37F9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7C116-420F-E78D-7457-84972A5D1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724E2-A7C1-8BFC-A2E0-F270F56AE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226E-845D-2128-52DE-4A61A804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B8B39-F8B2-A4AE-2ED8-6C26E8F3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302DC-0377-F646-FF79-A6136666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4D579-41D3-10B7-577D-0B4B50EB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FB3E4-C979-DBB5-7932-BB7A6CD8A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A36DF-D819-58AD-5BF0-46D249F9E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B2957-08AD-4750-999A-10BAF9EFA97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0DB2-4FA1-2E26-4B33-AAA4547F4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23AB-FA7A-3A85-1340-05785E340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20B85-C76A-4E9C-A07D-9CF4F483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png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717ACBF-CA18-CEB4-A8C5-041DE6EB2DE6}"/>
              </a:ext>
            </a:extLst>
          </p:cNvPr>
          <p:cNvSpPr/>
          <p:nvPr/>
        </p:nvSpPr>
        <p:spPr>
          <a:xfrm>
            <a:off x="165725" y="556193"/>
            <a:ext cx="56845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ira Sans Black" panose="020B0A03050000020004" pitchFamily="34" charset="0"/>
              </a:rPr>
              <a:t>TRÒ CHƠI POWERPOINT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ira Sans Black" panose="020B0A03050000020004" pitchFamily="34" charset="0"/>
              </a:rPr>
              <a:t>THỬ TÀI TRÍ NHỚ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ira Sans Black" panose="020B0A03050000020004" pitchFamily="34" charset="0"/>
              </a:rPr>
              <a:t>(LẬT HÌNH GIỐNG NHAU)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19F57B-CD71-FDF0-EBB1-7BA234EEB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294" y="738187"/>
            <a:ext cx="5752690" cy="574561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5E2657B-D010-E0CC-6505-F283E72E6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26" y="2495185"/>
            <a:ext cx="1572500" cy="4245116"/>
          </a:xfrm>
          <a:prstGeom prst="rect">
            <a:avLst/>
          </a:prstGeom>
        </p:spPr>
      </p:pic>
      <p:pic>
        <p:nvPicPr>
          <p:cNvPr id="49" name="Picture 4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D903A8F-78F6-E39E-5E80-3039BDBA95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0"/>
            <a:ext cx="1533525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C508B1CE-8E7C-ECCC-789E-0F86181CB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4" y="7112286"/>
            <a:ext cx="1666875" cy="3009900"/>
          </a:xfrm>
          <a:prstGeom prst="rect">
            <a:avLst/>
          </a:prstGeom>
        </p:spPr>
      </p:pic>
      <p:pic>
        <p:nvPicPr>
          <p:cNvPr id="4" name="so1c1">
            <a:extLst>
              <a:ext uri="{FF2B5EF4-FFF2-40B4-BE49-F238E27FC236}">
                <a16:creationId xmlns:a16="http://schemas.microsoft.com/office/drawing/2014/main" id="{ADE400F9-A9BA-EE25-1FFA-AA3B2F5EE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2496" y="1386878"/>
            <a:ext cx="1179652" cy="1175746"/>
          </a:xfrm>
          <a:prstGeom prst="rect">
            <a:avLst/>
          </a:prstGeom>
        </p:spPr>
      </p:pic>
      <p:pic>
        <p:nvPicPr>
          <p:cNvPr id="10" name="so2c2">
            <a:extLst>
              <a:ext uri="{FF2B5EF4-FFF2-40B4-BE49-F238E27FC236}">
                <a16:creationId xmlns:a16="http://schemas.microsoft.com/office/drawing/2014/main" id="{CD44E808-2687-CA40-DFAA-E876D24275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7684" y="1386878"/>
            <a:ext cx="1179652" cy="1179652"/>
          </a:xfrm>
          <a:prstGeom prst="rect">
            <a:avLst/>
          </a:prstGeom>
        </p:spPr>
      </p:pic>
      <p:pic>
        <p:nvPicPr>
          <p:cNvPr id="2" name="so3c3">
            <a:extLst>
              <a:ext uri="{FF2B5EF4-FFF2-40B4-BE49-F238E27FC236}">
                <a16:creationId xmlns:a16="http://schemas.microsoft.com/office/drawing/2014/main" id="{6FE2C709-8A9A-13B6-1153-F17B616254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6967" y="1406806"/>
            <a:ext cx="1175744" cy="1179652"/>
          </a:xfrm>
          <a:prstGeom prst="rect">
            <a:avLst/>
          </a:prstGeom>
        </p:spPr>
      </p:pic>
      <p:pic>
        <p:nvPicPr>
          <p:cNvPr id="24" name="so4c1">
            <a:extLst>
              <a:ext uri="{FF2B5EF4-FFF2-40B4-BE49-F238E27FC236}">
                <a16:creationId xmlns:a16="http://schemas.microsoft.com/office/drawing/2014/main" id="{31EEF650-220E-5FAE-33E3-FC8790198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559" y="1426734"/>
            <a:ext cx="1179652" cy="1175746"/>
          </a:xfrm>
          <a:prstGeom prst="rect">
            <a:avLst/>
          </a:prstGeom>
        </p:spPr>
      </p:pic>
      <p:pic>
        <p:nvPicPr>
          <p:cNvPr id="20" name="s05c3">
            <a:extLst>
              <a:ext uri="{FF2B5EF4-FFF2-40B4-BE49-F238E27FC236}">
                <a16:creationId xmlns:a16="http://schemas.microsoft.com/office/drawing/2014/main" id="{57D26DEB-8ACD-5509-328D-344EEEA76C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6842" y="1406005"/>
            <a:ext cx="1175744" cy="1179652"/>
          </a:xfrm>
          <a:prstGeom prst="rect">
            <a:avLst/>
          </a:prstGeom>
        </p:spPr>
      </p:pic>
      <p:pic>
        <p:nvPicPr>
          <p:cNvPr id="14" name="so6c6">
            <a:extLst>
              <a:ext uri="{FF2B5EF4-FFF2-40B4-BE49-F238E27FC236}">
                <a16:creationId xmlns:a16="http://schemas.microsoft.com/office/drawing/2014/main" id="{A0463F04-0ACC-8C61-8B8C-1F055A81B3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6105" y="2697416"/>
            <a:ext cx="1179652" cy="1175746"/>
          </a:xfrm>
          <a:prstGeom prst="rect">
            <a:avLst/>
          </a:prstGeom>
        </p:spPr>
      </p:pic>
      <p:pic>
        <p:nvPicPr>
          <p:cNvPr id="6" name="so7c5">
            <a:extLst>
              <a:ext uri="{FF2B5EF4-FFF2-40B4-BE49-F238E27FC236}">
                <a16:creationId xmlns:a16="http://schemas.microsoft.com/office/drawing/2014/main" id="{83DCB8D5-CAD6-267A-0528-68B98B65D1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1592" y="2727326"/>
            <a:ext cx="1175744" cy="1179652"/>
          </a:xfrm>
          <a:prstGeom prst="rect">
            <a:avLst/>
          </a:prstGeom>
        </p:spPr>
      </p:pic>
      <p:pic>
        <p:nvPicPr>
          <p:cNvPr id="17" name="so8c9">
            <a:extLst>
              <a:ext uri="{FF2B5EF4-FFF2-40B4-BE49-F238E27FC236}">
                <a16:creationId xmlns:a16="http://schemas.microsoft.com/office/drawing/2014/main" id="{4BC29376-5AC6-A2A9-B395-8113B0863C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6967" y="2713437"/>
            <a:ext cx="1177840" cy="1177840"/>
          </a:xfrm>
          <a:prstGeom prst="rect">
            <a:avLst/>
          </a:prstGeom>
        </p:spPr>
      </p:pic>
      <p:pic>
        <p:nvPicPr>
          <p:cNvPr id="30" name="so9c6">
            <a:extLst>
              <a:ext uri="{FF2B5EF4-FFF2-40B4-BE49-F238E27FC236}">
                <a16:creationId xmlns:a16="http://schemas.microsoft.com/office/drawing/2014/main" id="{0B094DE7-85B3-68BB-AAF4-B2A4BFB20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7559" y="2689528"/>
            <a:ext cx="1179652" cy="1175746"/>
          </a:xfrm>
          <a:prstGeom prst="rect">
            <a:avLst/>
          </a:prstGeom>
        </p:spPr>
      </p:pic>
      <p:pic>
        <p:nvPicPr>
          <p:cNvPr id="32" name="so10c9">
            <a:extLst>
              <a:ext uri="{FF2B5EF4-FFF2-40B4-BE49-F238E27FC236}">
                <a16:creationId xmlns:a16="http://schemas.microsoft.com/office/drawing/2014/main" id="{DFE490CC-4DC2-AD33-ACCC-A84CB29B17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48654" y="2672371"/>
            <a:ext cx="1177840" cy="1177840"/>
          </a:xfrm>
          <a:prstGeom prst="rect">
            <a:avLst/>
          </a:prstGeom>
        </p:spPr>
      </p:pic>
      <p:pic>
        <p:nvPicPr>
          <p:cNvPr id="16" name="so11c10">
            <a:extLst>
              <a:ext uri="{FF2B5EF4-FFF2-40B4-BE49-F238E27FC236}">
                <a16:creationId xmlns:a16="http://schemas.microsoft.com/office/drawing/2014/main" id="{E4B96CC2-80DD-D07B-4A67-6FDBEA0BDA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2496" y="4030934"/>
            <a:ext cx="1179652" cy="1175746"/>
          </a:xfrm>
          <a:prstGeom prst="rect">
            <a:avLst/>
          </a:prstGeom>
        </p:spPr>
      </p:pic>
      <p:pic>
        <p:nvPicPr>
          <p:cNvPr id="3" name="so12c4">
            <a:extLst>
              <a:ext uri="{FF2B5EF4-FFF2-40B4-BE49-F238E27FC236}">
                <a16:creationId xmlns:a16="http://schemas.microsoft.com/office/drawing/2014/main" id="{E7434BFA-40E9-13A6-3B91-DAC2902F54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7778" y="4030934"/>
            <a:ext cx="1179652" cy="1175746"/>
          </a:xfrm>
          <a:prstGeom prst="rect">
            <a:avLst/>
          </a:prstGeom>
        </p:spPr>
      </p:pic>
      <p:pic>
        <p:nvPicPr>
          <p:cNvPr id="26" name="so13c8">
            <a:extLst>
              <a:ext uri="{FF2B5EF4-FFF2-40B4-BE49-F238E27FC236}">
                <a16:creationId xmlns:a16="http://schemas.microsoft.com/office/drawing/2014/main" id="{444CB30F-508E-4C33-6485-53F42D0FC5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3059" y="4050862"/>
            <a:ext cx="1179652" cy="1175746"/>
          </a:xfrm>
          <a:prstGeom prst="rect">
            <a:avLst/>
          </a:prstGeom>
        </p:spPr>
      </p:pic>
      <p:pic>
        <p:nvPicPr>
          <p:cNvPr id="22" name="so14c4">
            <a:extLst>
              <a:ext uri="{FF2B5EF4-FFF2-40B4-BE49-F238E27FC236}">
                <a16:creationId xmlns:a16="http://schemas.microsoft.com/office/drawing/2014/main" id="{0021799D-846D-C06E-94B6-DA09C16B7A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9951" y="4039371"/>
            <a:ext cx="1179652" cy="1175746"/>
          </a:xfrm>
          <a:prstGeom prst="rect">
            <a:avLst/>
          </a:prstGeom>
        </p:spPr>
      </p:pic>
      <p:pic>
        <p:nvPicPr>
          <p:cNvPr id="28" name="so15c2">
            <a:extLst>
              <a:ext uri="{FF2B5EF4-FFF2-40B4-BE49-F238E27FC236}">
                <a16:creationId xmlns:a16="http://schemas.microsoft.com/office/drawing/2014/main" id="{EA6DEC8F-F23A-CAE8-CD5C-A3B00499F9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6842" y="4050862"/>
            <a:ext cx="1179652" cy="1179652"/>
          </a:xfrm>
          <a:prstGeom prst="rect">
            <a:avLst/>
          </a:prstGeom>
        </p:spPr>
      </p:pic>
      <p:pic>
        <p:nvPicPr>
          <p:cNvPr id="12" name="so16c7">
            <a:extLst>
              <a:ext uri="{FF2B5EF4-FFF2-40B4-BE49-F238E27FC236}">
                <a16:creationId xmlns:a16="http://schemas.microsoft.com/office/drawing/2014/main" id="{47B1B728-6904-B437-7A03-66B7EDC601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77692" y="5341472"/>
            <a:ext cx="1175744" cy="1175746"/>
          </a:xfrm>
          <a:prstGeom prst="rect">
            <a:avLst/>
          </a:prstGeom>
        </p:spPr>
      </p:pic>
      <p:pic>
        <p:nvPicPr>
          <p:cNvPr id="8" name="so17c8">
            <a:extLst>
              <a:ext uri="{FF2B5EF4-FFF2-40B4-BE49-F238E27FC236}">
                <a16:creationId xmlns:a16="http://schemas.microsoft.com/office/drawing/2014/main" id="{B25AF248-C4B2-F579-A8B0-CE1952D630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7778" y="5367475"/>
            <a:ext cx="1179652" cy="1175746"/>
          </a:xfrm>
          <a:prstGeom prst="rect">
            <a:avLst/>
          </a:prstGeom>
        </p:spPr>
      </p:pic>
      <p:pic>
        <p:nvPicPr>
          <p:cNvPr id="29" name="so18c7">
            <a:extLst>
              <a:ext uri="{FF2B5EF4-FFF2-40B4-BE49-F238E27FC236}">
                <a16:creationId xmlns:a16="http://schemas.microsoft.com/office/drawing/2014/main" id="{C0B2D05B-BD1D-4EC7-58D3-8538704897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33059" y="5387403"/>
            <a:ext cx="1175744" cy="1175746"/>
          </a:xfrm>
          <a:prstGeom prst="rect">
            <a:avLst/>
          </a:prstGeom>
        </p:spPr>
      </p:pic>
      <p:pic>
        <p:nvPicPr>
          <p:cNvPr id="31" name="so19c10">
            <a:extLst>
              <a:ext uri="{FF2B5EF4-FFF2-40B4-BE49-F238E27FC236}">
                <a16:creationId xmlns:a16="http://schemas.microsoft.com/office/drawing/2014/main" id="{B9CB932B-65BC-4E82-1A02-93196B4B93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9951" y="5387403"/>
            <a:ext cx="1179652" cy="1175746"/>
          </a:xfrm>
          <a:prstGeom prst="rect">
            <a:avLst/>
          </a:prstGeom>
        </p:spPr>
      </p:pic>
      <p:pic>
        <p:nvPicPr>
          <p:cNvPr id="25" name="so20c5">
            <a:extLst>
              <a:ext uri="{FF2B5EF4-FFF2-40B4-BE49-F238E27FC236}">
                <a16:creationId xmlns:a16="http://schemas.microsoft.com/office/drawing/2014/main" id="{933A92B3-C8BB-4636-7716-2AA3688117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0750" y="5387403"/>
            <a:ext cx="1175744" cy="1179652"/>
          </a:xfrm>
          <a:prstGeom prst="rect">
            <a:avLst/>
          </a:prstGeom>
        </p:spPr>
      </p:pic>
      <p:sp>
        <p:nvSpPr>
          <p:cNvPr id="5" name="o1">
            <a:extLst>
              <a:ext uri="{FF2B5EF4-FFF2-40B4-BE49-F238E27FC236}">
                <a16:creationId xmlns:a16="http://schemas.microsoft.com/office/drawing/2014/main" id="{33532412-902E-B267-7DED-6A0C0F1D4A00}"/>
              </a:ext>
            </a:extLst>
          </p:cNvPr>
          <p:cNvSpPr/>
          <p:nvPr/>
        </p:nvSpPr>
        <p:spPr>
          <a:xfrm>
            <a:off x="4657209" y="140224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3" name="02">
            <a:extLst>
              <a:ext uri="{FF2B5EF4-FFF2-40B4-BE49-F238E27FC236}">
                <a16:creationId xmlns:a16="http://schemas.microsoft.com/office/drawing/2014/main" id="{56E3C257-A01D-1F64-05C1-57D5E9FC2108}"/>
              </a:ext>
            </a:extLst>
          </p:cNvPr>
          <p:cNvSpPr/>
          <p:nvPr/>
        </p:nvSpPr>
        <p:spPr>
          <a:xfrm>
            <a:off x="6113316" y="1388098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5" name="o3">
            <a:extLst>
              <a:ext uri="{FF2B5EF4-FFF2-40B4-BE49-F238E27FC236}">
                <a16:creationId xmlns:a16="http://schemas.microsoft.com/office/drawing/2014/main" id="{C846C111-CA47-F134-A582-2F188E788D06}"/>
              </a:ext>
            </a:extLst>
          </p:cNvPr>
          <p:cNvSpPr/>
          <p:nvPr/>
        </p:nvSpPr>
        <p:spPr>
          <a:xfrm>
            <a:off x="7529927" y="140224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9" name="o4">
            <a:extLst>
              <a:ext uri="{FF2B5EF4-FFF2-40B4-BE49-F238E27FC236}">
                <a16:creationId xmlns:a16="http://schemas.microsoft.com/office/drawing/2014/main" id="{2EA6E43C-4AD4-B715-E3F0-3C48BBFC7E78}"/>
              </a:ext>
            </a:extLst>
          </p:cNvPr>
          <p:cNvSpPr/>
          <p:nvPr/>
        </p:nvSpPr>
        <p:spPr>
          <a:xfrm>
            <a:off x="8921762" y="1426838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o5">
            <a:extLst>
              <a:ext uri="{FF2B5EF4-FFF2-40B4-BE49-F238E27FC236}">
                <a16:creationId xmlns:a16="http://schemas.microsoft.com/office/drawing/2014/main" id="{E96F50BA-267E-B50C-34B2-8F28A365694A}"/>
              </a:ext>
            </a:extLst>
          </p:cNvPr>
          <p:cNvSpPr/>
          <p:nvPr/>
        </p:nvSpPr>
        <p:spPr>
          <a:xfrm>
            <a:off x="10218756" y="140224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" name="o6">
            <a:extLst>
              <a:ext uri="{FF2B5EF4-FFF2-40B4-BE49-F238E27FC236}">
                <a16:creationId xmlns:a16="http://schemas.microsoft.com/office/drawing/2014/main" id="{1D3D4805-59DF-FB62-CBD4-D2F837D08F13}"/>
              </a:ext>
            </a:extLst>
          </p:cNvPr>
          <p:cNvSpPr/>
          <p:nvPr/>
        </p:nvSpPr>
        <p:spPr>
          <a:xfrm>
            <a:off x="4646466" y="268576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o7">
            <a:extLst>
              <a:ext uri="{FF2B5EF4-FFF2-40B4-BE49-F238E27FC236}">
                <a16:creationId xmlns:a16="http://schemas.microsoft.com/office/drawing/2014/main" id="{B97F0A4E-EE9E-F09B-2683-DE40CC5F8774}"/>
              </a:ext>
            </a:extLst>
          </p:cNvPr>
          <p:cNvSpPr/>
          <p:nvPr/>
        </p:nvSpPr>
        <p:spPr>
          <a:xfrm>
            <a:off x="6109083" y="2714679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36" name="o8">
            <a:extLst>
              <a:ext uri="{FF2B5EF4-FFF2-40B4-BE49-F238E27FC236}">
                <a16:creationId xmlns:a16="http://schemas.microsoft.com/office/drawing/2014/main" id="{FA6B76E0-0BBE-3854-D36B-A1904E2CEE4E}"/>
              </a:ext>
            </a:extLst>
          </p:cNvPr>
          <p:cNvSpPr/>
          <p:nvPr/>
        </p:nvSpPr>
        <p:spPr>
          <a:xfrm>
            <a:off x="7529927" y="2726222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0" name="o9">
            <a:extLst>
              <a:ext uri="{FF2B5EF4-FFF2-40B4-BE49-F238E27FC236}">
                <a16:creationId xmlns:a16="http://schemas.microsoft.com/office/drawing/2014/main" id="{60B9A642-77A0-5442-5F03-D77D6B7B2227}"/>
              </a:ext>
            </a:extLst>
          </p:cNvPr>
          <p:cNvSpPr/>
          <p:nvPr/>
        </p:nvSpPr>
        <p:spPr>
          <a:xfrm>
            <a:off x="8935253" y="267923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44" name="o10">
            <a:extLst>
              <a:ext uri="{FF2B5EF4-FFF2-40B4-BE49-F238E27FC236}">
                <a16:creationId xmlns:a16="http://schemas.microsoft.com/office/drawing/2014/main" id="{1F4F4822-78C9-7E1B-B28F-6F6D49C86534}"/>
              </a:ext>
            </a:extLst>
          </p:cNvPr>
          <p:cNvSpPr/>
          <p:nvPr/>
        </p:nvSpPr>
        <p:spPr>
          <a:xfrm>
            <a:off x="10340579" y="2663937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9" name="o11">
            <a:extLst>
              <a:ext uri="{FF2B5EF4-FFF2-40B4-BE49-F238E27FC236}">
                <a16:creationId xmlns:a16="http://schemas.microsoft.com/office/drawing/2014/main" id="{C21323E0-9FDF-289A-4309-1E9AD1313D9B}"/>
              </a:ext>
            </a:extLst>
          </p:cNvPr>
          <p:cNvSpPr/>
          <p:nvPr/>
        </p:nvSpPr>
        <p:spPr>
          <a:xfrm>
            <a:off x="4646466" y="402326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18" name="o12">
            <a:extLst>
              <a:ext uri="{FF2B5EF4-FFF2-40B4-BE49-F238E27FC236}">
                <a16:creationId xmlns:a16="http://schemas.microsoft.com/office/drawing/2014/main" id="{75784576-5C8C-605D-76B4-32C846684778}"/>
              </a:ext>
            </a:extLst>
          </p:cNvPr>
          <p:cNvSpPr/>
          <p:nvPr/>
        </p:nvSpPr>
        <p:spPr>
          <a:xfrm>
            <a:off x="6077795" y="402326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37" name="o13">
            <a:extLst>
              <a:ext uri="{FF2B5EF4-FFF2-40B4-BE49-F238E27FC236}">
                <a16:creationId xmlns:a16="http://schemas.microsoft.com/office/drawing/2014/main" id="{FCBF61E8-FDD6-BB08-9366-60EAC0486108}"/>
              </a:ext>
            </a:extLst>
          </p:cNvPr>
          <p:cNvSpPr/>
          <p:nvPr/>
        </p:nvSpPr>
        <p:spPr>
          <a:xfrm>
            <a:off x="7529927" y="4046297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41" name="o14">
            <a:extLst>
              <a:ext uri="{FF2B5EF4-FFF2-40B4-BE49-F238E27FC236}">
                <a16:creationId xmlns:a16="http://schemas.microsoft.com/office/drawing/2014/main" id="{5B1EA8D2-49C1-E284-0135-ADD6A684DC28}"/>
              </a:ext>
            </a:extLst>
          </p:cNvPr>
          <p:cNvSpPr/>
          <p:nvPr/>
        </p:nvSpPr>
        <p:spPr>
          <a:xfrm>
            <a:off x="8957873" y="403365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45" name="o15">
            <a:extLst>
              <a:ext uri="{FF2B5EF4-FFF2-40B4-BE49-F238E27FC236}">
                <a16:creationId xmlns:a16="http://schemas.microsoft.com/office/drawing/2014/main" id="{A4263B67-1BB5-6143-AF9F-C2113D9B3671}"/>
              </a:ext>
            </a:extLst>
          </p:cNvPr>
          <p:cNvSpPr/>
          <p:nvPr/>
        </p:nvSpPr>
        <p:spPr>
          <a:xfrm>
            <a:off x="10340579" y="4046297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11" name="o16">
            <a:extLst>
              <a:ext uri="{FF2B5EF4-FFF2-40B4-BE49-F238E27FC236}">
                <a16:creationId xmlns:a16="http://schemas.microsoft.com/office/drawing/2014/main" id="{13A988A8-0CF7-84A7-E57F-302F91F0755A}"/>
              </a:ext>
            </a:extLst>
          </p:cNvPr>
          <p:cNvSpPr/>
          <p:nvPr/>
        </p:nvSpPr>
        <p:spPr>
          <a:xfrm>
            <a:off x="4677754" y="5335755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19" name="o17">
            <a:extLst>
              <a:ext uri="{FF2B5EF4-FFF2-40B4-BE49-F238E27FC236}">
                <a16:creationId xmlns:a16="http://schemas.microsoft.com/office/drawing/2014/main" id="{ECDACB39-1B7B-55CB-1D40-A961E5A74EBB}"/>
              </a:ext>
            </a:extLst>
          </p:cNvPr>
          <p:cNvSpPr/>
          <p:nvPr/>
        </p:nvSpPr>
        <p:spPr>
          <a:xfrm>
            <a:off x="6077795" y="5342135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38" name="o18">
            <a:extLst>
              <a:ext uri="{FF2B5EF4-FFF2-40B4-BE49-F238E27FC236}">
                <a16:creationId xmlns:a16="http://schemas.microsoft.com/office/drawing/2014/main" id="{89A10E73-9729-EFDF-AE5A-C55BA4EC40CC}"/>
              </a:ext>
            </a:extLst>
          </p:cNvPr>
          <p:cNvSpPr/>
          <p:nvPr/>
        </p:nvSpPr>
        <p:spPr>
          <a:xfrm>
            <a:off x="7523077" y="5379733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42" name="o19">
            <a:extLst>
              <a:ext uri="{FF2B5EF4-FFF2-40B4-BE49-F238E27FC236}">
                <a16:creationId xmlns:a16="http://schemas.microsoft.com/office/drawing/2014/main" id="{3DEBA178-2D63-731C-2294-91B23BC30929}"/>
              </a:ext>
            </a:extLst>
          </p:cNvPr>
          <p:cNvSpPr/>
          <p:nvPr/>
        </p:nvSpPr>
        <p:spPr>
          <a:xfrm>
            <a:off x="8957873" y="5387403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46" name="o20">
            <a:extLst>
              <a:ext uri="{FF2B5EF4-FFF2-40B4-BE49-F238E27FC236}">
                <a16:creationId xmlns:a16="http://schemas.microsoft.com/office/drawing/2014/main" id="{83E0362D-C9AB-5DB7-FC6F-BE843369615D}"/>
              </a:ext>
            </a:extLst>
          </p:cNvPr>
          <p:cNvSpPr/>
          <p:nvPr/>
        </p:nvSpPr>
        <p:spPr>
          <a:xfrm>
            <a:off x="10347748" y="5387403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17ACBF-CA18-CEB4-A8C5-041DE6EB2DE6}"/>
              </a:ext>
            </a:extLst>
          </p:cNvPr>
          <p:cNvSpPr/>
          <p:nvPr/>
        </p:nvSpPr>
        <p:spPr>
          <a:xfrm>
            <a:off x="1486468" y="58263"/>
            <a:ext cx="96760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ira Sans Black" panose="020B0A03050000020004" pitchFamily="34" charset="0"/>
              </a:rPr>
              <a:t>TRÒ CHƠI POWERPOINT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ira Sans Black" panose="020B0A03050000020004" pitchFamily="34" charset="0"/>
              </a:rPr>
              <a:t>THỬ TÀI TRÍ NHỚ (LẬT HÌNH GIỐNG NHAU)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CE6F0C1-6CAE-7283-C700-563F7067B5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18" y="1663989"/>
            <a:ext cx="1753554" cy="4733890"/>
          </a:xfrm>
          <a:prstGeom prst="rect">
            <a:avLst/>
          </a:prstGeom>
        </p:spPr>
      </p:pic>
      <p:pic>
        <p:nvPicPr>
          <p:cNvPr id="48" name="Picture 4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2D028A-570D-6267-7028-729A94DB102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0"/>
            <a:ext cx="1533525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449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38778E-16 L 3.54167E-6 0.00046 C -0.00248 -0.02014 -0.00326 -0.04144 -0.00756 -0.06019 C -0.0168 -0.10162 -0.0086 -0.06296 -0.01758 -0.11296 C -0.01966 -0.12384 -0.02214 -0.13426 -0.02396 -0.1456 C -0.02644 -0.16042 -0.02761 -0.18079 -0.02878 -0.1956 C -0.02839 -0.23333 -0.0293 -0.27083 -0.02761 -0.30833 C -0.02735 -0.31435 -0.02019 -0.35995 -0.01641 -0.36597 C -0.01433 -0.36921 -0.01211 -0.37245 -0.01003 -0.37616 C -0.00599 -0.38287 -0.00521 -0.38796 3.54167E-6 -0.39375 C 0.00156 -0.39537 0.00325 -0.39583 0.00494 -0.39606 C 0.06093 -0.40856 0.01692 -0.3963 0.0427 -0.40347 C 0.0444 -0.40625 0.04596 -0.4088 0.04765 -0.41111 C 0.04974 -0.41389 0.05208 -0.41551 0.0539 -0.41852 C 0.05586 -0.42153 0.05729 -0.42546 0.05898 -0.4287 C 0.06093 -0.43241 0.06328 -0.43542 0.06523 -0.43866 C 0.07057 -0.44792 0.06784 -0.44468 0.07278 -0.45625 C 0.07395 -0.45903 0.07552 -0.46088 0.07656 -0.46389 C 0.07799 -0.46759 0.0789 -0.47245 0.08034 -0.47639 C 0.08229 -0.48218 0.08489 -0.48773 0.08659 -0.49398 C 0.08932 -0.5037 0.09075 -0.51505 0.09414 -0.52384 C 0.09713 -0.53241 0.09922 -0.53681 0.10156 -0.54676 C 0.10312 -0.55208 0.10364 -0.5588 0.10547 -0.56412 C 0.10664 -0.56806 0.10885 -0.5706 0.11041 -0.57407 C 0.11432 -0.5831 0.11367 -0.58611 0.11914 -0.59167 C 0.13294 -0.60532 0.17083 -0.60139 0.17187 -0.60185 C 0.17942 -0.60579 0.18854 -0.60463 0.19453 -0.61412 C 0.19661 -0.61759 0.19856 -0.6213 0.20091 -0.62431 C 0.20364 -0.62801 0.20677 -0.63056 0.20963 -0.63449 C 0.21145 -0.63657 0.21289 -0.63935 0.21458 -0.6419 C 0.21575 -0.64352 0.21731 -0.64444 0.21849 -0.64676 C 0.23138 -0.675 0.22656 -0.66574 0.23333 -0.68681 C 0.24375 -0.71852 0.23815 -0.69861 0.24479 -0.72454 C 0.24765 -0.75324 0.24713 -0.74468 0.24843 -0.77199 C 0.24895 -0.78148 0.24895 -0.79074 0.24974 -0.79977 C 0.25143 -0.81667 0.25156 -0.83519 0.25599 -0.85 C 0.25898 -0.85926 0.26237 -0.87106 0.26601 -0.87986 C 0.26731 -0.88264 0.26836 -0.88565 0.26992 -0.8875 C 0.28476 -0.9081 0.28125 -0.90093 0.3 -0.9125 L 0.32382 -0.92755 C 0.32669 -0.9294 0.32968 -0.93125 0.33268 -0.93241 L 0.34518 -0.93773 C 0.35065 -0.93981 0.35599 -0.94352 0.36145 -0.94514 C 0.3664 -0.94676 0.37148 -0.94676 0.37656 -0.94745 C 0.38789 -0.95278 0.39987 -0.95301 0.41054 -0.9625 L 0.44062 -0.99028 C 0.44518 -0.99444 0.45013 -0.99699 0.45442 -1.00255 C 0.47096 -1.02593 0.4625 -1.01505 0.47942 -1.03519 C 0.48815 -1.05718 0.48255 -1.04398 0.497 -1.07292 L 0.497 -1.07245 C 0.52435 -1.13634 0.49114 -1.05718 0.50833 -1.10301 C 0.51067 -1.10926 0.51367 -1.11412 0.51588 -1.1206 C 0.51784 -1.12593 0.51914 -1.13241 0.52083 -1.13819 C 0.52578 -1.15394 0.52877 -1.1625 0.53476 -1.17569 C 0.53672 -1.18009 0.53854 -1.18472 0.54088 -1.18819 C 0.54713 -1.19769 0.5552 -1.20556 0.56237 -1.21065 C 0.57187 -1.21759 0.58138 -1.225 0.59114 -1.23056 C 0.59635 -1.23356 0.62057 -1.24861 0.63138 -1.25324 C 0.63385 -1.2544 0.63632 -1.25486 0.63893 -1.25579 C 0.64674 -1.26088 0.65481 -1.26597 0.66145 -1.27569 C 0.6651 -1.28102 0.6681 -1.28773 0.67148 -1.29329 C 0.70221 -1.34005 0.69049 -1.31204 0.72552 -1.38102 C 0.74231 -1.41435 0.77448 -1.48356 0.77448 -1.48333 C 0.77708 -1.49676 0.77474 -1.49606 0.77825 -1.49606 L 0.77825 -1.4956 " pathEditMode="relative" rAng="0" ptsTypes="AAAAAAAAAAAAAAAAAAAAAAAAAAAAAAAAAAAAAAAAAAAAAAAAAAAAAAAAAAAAAAAAA">
                                      <p:cBhvr>
                                        <p:cTn id="6" dur="3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74" y="-7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7" grpId="0" animBg="1"/>
      <p:bldP spid="7" grpId="1" animBg="1"/>
      <p:bldP spid="15" grpId="0" animBg="1"/>
      <p:bldP spid="15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9" grpId="0" animBg="1"/>
      <p:bldP spid="9" grpId="1" animBg="1"/>
      <p:bldP spid="18" grpId="0" animBg="1"/>
      <p:bldP spid="18" grpId="1" animBg="1"/>
      <p:bldP spid="37" grpId="0" animBg="1"/>
      <p:bldP spid="37" grpId="1" animBg="1"/>
      <p:bldP spid="41" grpId="0" animBg="1"/>
      <p:bldP spid="41" grpId="1" animBg="1"/>
      <p:bldP spid="45" grpId="0" animBg="1"/>
      <p:bldP spid="45" grpId="1" animBg="1"/>
      <p:bldP spid="11" grpId="0" animBg="1"/>
      <p:bldP spid="11" grpId="1" animBg="1"/>
      <p:bldP spid="19" grpId="0" animBg="1"/>
      <p:bldP spid="19" grpId="1" animBg="1"/>
      <p:bldP spid="38" grpId="0" animBg="1"/>
      <p:bldP spid="38" grpId="1" animBg="1"/>
      <p:bldP spid="42" grpId="0" animBg="1"/>
      <p:bldP spid="42" grpId="1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3148CEDC-751C-0F58-8EA2-45C5830098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2" b="31429"/>
          <a:stretch/>
        </p:blipFill>
        <p:spPr>
          <a:xfrm>
            <a:off x="0" y="1103150"/>
            <a:ext cx="12192000" cy="4080589"/>
          </a:xfrm>
          <a:prstGeom prst="rect">
            <a:avLst/>
          </a:prstGeom>
        </p:spPr>
      </p:pic>
      <p:pic>
        <p:nvPicPr>
          <p:cNvPr id="13" name="Picture 12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BA5978C-7932-3DF8-30C9-E26C99A3A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0"/>
            <a:ext cx="1533525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43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1c1">
            <a:extLst>
              <a:ext uri="{FF2B5EF4-FFF2-40B4-BE49-F238E27FC236}">
                <a16:creationId xmlns:a16="http://schemas.microsoft.com/office/drawing/2014/main" id="{ADE400F9-A9BA-EE25-1FFA-AA3B2F5EE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496" y="1567853"/>
            <a:ext cx="1179652" cy="1175746"/>
          </a:xfrm>
          <a:prstGeom prst="rect">
            <a:avLst/>
          </a:prstGeom>
        </p:spPr>
      </p:pic>
      <p:pic>
        <p:nvPicPr>
          <p:cNvPr id="10" name="so2c2">
            <a:extLst>
              <a:ext uri="{FF2B5EF4-FFF2-40B4-BE49-F238E27FC236}">
                <a16:creationId xmlns:a16="http://schemas.microsoft.com/office/drawing/2014/main" id="{CD44E808-2687-CA40-DFAA-E876D2427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84" y="1567853"/>
            <a:ext cx="1179652" cy="1179652"/>
          </a:xfrm>
          <a:prstGeom prst="rect">
            <a:avLst/>
          </a:prstGeom>
        </p:spPr>
      </p:pic>
      <p:pic>
        <p:nvPicPr>
          <p:cNvPr id="2" name="so3c3">
            <a:extLst>
              <a:ext uri="{FF2B5EF4-FFF2-40B4-BE49-F238E27FC236}">
                <a16:creationId xmlns:a16="http://schemas.microsoft.com/office/drawing/2014/main" id="{6FE2C709-8A9A-13B6-1153-F17B61625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967" y="1587781"/>
            <a:ext cx="1175744" cy="1179652"/>
          </a:xfrm>
          <a:prstGeom prst="rect">
            <a:avLst/>
          </a:prstGeom>
        </p:spPr>
      </p:pic>
      <p:pic>
        <p:nvPicPr>
          <p:cNvPr id="24" name="so4c1">
            <a:extLst>
              <a:ext uri="{FF2B5EF4-FFF2-40B4-BE49-F238E27FC236}">
                <a16:creationId xmlns:a16="http://schemas.microsoft.com/office/drawing/2014/main" id="{31EEF650-220E-5FAE-33E3-FC8790198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559" y="1607709"/>
            <a:ext cx="1179652" cy="1175746"/>
          </a:xfrm>
          <a:prstGeom prst="rect">
            <a:avLst/>
          </a:prstGeom>
        </p:spPr>
      </p:pic>
      <p:pic>
        <p:nvPicPr>
          <p:cNvPr id="20" name="s05c3">
            <a:extLst>
              <a:ext uri="{FF2B5EF4-FFF2-40B4-BE49-F238E27FC236}">
                <a16:creationId xmlns:a16="http://schemas.microsoft.com/office/drawing/2014/main" id="{57D26DEB-8ACD-5509-328D-344EEEA76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6842" y="1586980"/>
            <a:ext cx="1175744" cy="1179652"/>
          </a:xfrm>
          <a:prstGeom prst="rect">
            <a:avLst/>
          </a:prstGeom>
        </p:spPr>
      </p:pic>
      <p:pic>
        <p:nvPicPr>
          <p:cNvPr id="14" name="so6c6">
            <a:extLst>
              <a:ext uri="{FF2B5EF4-FFF2-40B4-BE49-F238E27FC236}">
                <a16:creationId xmlns:a16="http://schemas.microsoft.com/office/drawing/2014/main" id="{A0463F04-0ACC-8C61-8B8C-1F055A81B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105" y="2878391"/>
            <a:ext cx="1179652" cy="1175746"/>
          </a:xfrm>
          <a:prstGeom prst="rect">
            <a:avLst/>
          </a:prstGeom>
        </p:spPr>
      </p:pic>
      <p:pic>
        <p:nvPicPr>
          <p:cNvPr id="6" name="so7c5">
            <a:extLst>
              <a:ext uri="{FF2B5EF4-FFF2-40B4-BE49-F238E27FC236}">
                <a16:creationId xmlns:a16="http://schemas.microsoft.com/office/drawing/2014/main" id="{83DCB8D5-CAD6-267A-0528-68B98B65D1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1592" y="2908301"/>
            <a:ext cx="1175744" cy="1179652"/>
          </a:xfrm>
          <a:prstGeom prst="rect">
            <a:avLst/>
          </a:prstGeom>
        </p:spPr>
      </p:pic>
      <p:pic>
        <p:nvPicPr>
          <p:cNvPr id="17" name="so8c9">
            <a:extLst>
              <a:ext uri="{FF2B5EF4-FFF2-40B4-BE49-F238E27FC236}">
                <a16:creationId xmlns:a16="http://schemas.microsoft.com/office/drawing/2014/main" id="{4BC29376-5AC6-A2A9-B395-8113B0863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6967" y="2894412"/>
            <a:ext cx="1177840" cy="1177840"/>
          </a:xfrm>
          <a:prstGeom prst="rect">
            <a:avLst/>
          </a:prstGeom>
        </p:spPr>
      </p:pic>
      <p:pic>
        <p:nvPicPr>
          <p:cNvPr id="30" name="so9c6">
            <a:extLst>
              <a:ext uri="{FF2B5EF4-FFF2-40B4-BE49-F238E27FC236}">
                <a16:creationId xmlns:a16="http://schemas.microsoft.com/office/drawing/2014/main" id="{0B094DE7-85B3-68BB-AAF4-B2A4BFB20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559" y="2870503"/>
            <a:ext cx="1179652" cy="1175746"/>
          </a:xfrm>
          <a:prstGeom prst="rect">
            <a:avLst/>
          </a:prstGeom>
        </p:spPr>
      </p:pic>
      <p:pic>
        <p:nvPicPr>
          <p:cNvPr id="32" name="so10c9">
            <a:extLst>
              <a:ext uri="{FF2B5EF4-FFF2-40B4-BE49-F238E27FC236}">
                <a16:creationId xmlns:a16="http://schemas.microsoft.com/office/drawing/2014/main" id="{DFE490CC-4DC2-AD33-ACCC-A84CB29B17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8654" y="2853346"/>
            <a:ext cx="1177840" cy="1177840"/>
          </a:xfrm>
          <a:prstGeom prst="rect">
            <a:avLst/>
          </a:prstGeom>
        </p:spPr>
      </p:pic>
      <p:pic>
        <p:nvPicPr>
          <p:cNvPr id="16" name="so11c10">
            <a:extLst>
              <a:ext uri="{FF2B5EF4-FFF2-40B4-BE49-F238E27FC236}">
                <a16:creationId xmlns:a16="http://schemas.microsoft.com/office/drawing/2014/main" id="{E4B96CC2-80DD-D07B-4A67-6FDBEA0BD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2496" y="4211909"/>
            <a:ext cx="1179652" cy="1175746"/>
          </a:xfrm>
          <a:prstGeom prst="rect">
            <a:avLst/>
          </a:prstGeom>
        </p:spPr>
      </p:pic>
      <p:pic>
        <p:nvPicPr>
          <p:cNvPr id="3" name="so12c4">
            <a:extLst>
              <a:ext uri="{FF2B5EF4-FFF2-40B4-BE49-F238E27FC236}">
                <a16:creationId xmlns:a16="http://schemas.microsoft.com/office/drawing/2014/main" id="{E7434BFA-40E9-13A6-3B91-DAC2902F54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7778" y="4211909"/>
            <a:ext cx="1179652" cy="1175746"/>
          </a:xfrm>
          <a:prstGeom prst="rect">
            <a:avLst/>
          </a:prstGeom>
        </p:spPr>
      </p:pic>
      <p:pic>
        <p:nvPicPr>
          <p:cNvPr id="26" name="so13c8">
            <a:extLst>
              <a:ext uri="{FF2B5EF4-FFF2-40B4-BE49-F238E27FC236}">
                <a16:creationId xmlns:a16="http://schemas.microsoft.com/office/drawing/2014/main" id="{444CB30F-508E-4C33-6485-53F42D0FC5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3059" y="4231837"/>
            <a:ext cx="1179652" cy="1175746"/>
          </a:xfrm>
          <a:prstGeom prst="rect">
            <a:avLst/>
          </a:prstGeom>
        </p:spPr>
      </p:pic>
      <p:pic>
        <p:nvPicPr>
          <p:cNvPr id="22" name="so14c4">
            <a:extLst>
              <a:ext uri="{FF2B5EF4-FFF2-40B4-BE49-F238E27FC236}">
                <a16:creationId xmlns:a16="http://schemas.microsoft.com/office/drawing/2014/main" id="{0021799D-846D-C06E-94B6-DA09C16B7A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9951" y="4220346"/>
            <a:ext cx="1179652" cy="1175746"/>
          </a:xfrm>
          <a:prstGeom prst="rect">
            <a:avLst/>
          </a:prstGeom>
        </p:spPr>
      </p:pic>
      <p:pic>
        <p:nvPicPr>
          <p:cNvPr id="28" name="so15c2">
            <a:extLst>
              <a:ext uri="{FF2B5EF4-FFF2-40B4-BE49-F238E27FC236}">
                <a16:creationId xmlns:a16="http://schemas.microsoft.com/office/drawing/2014/main" id="{EA6DEC8F-F23A-CAE8-CD5C-A3B00499F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842" y="4231837"/>
            <a:ext cx="1179652" cy="1179652"/>
          </a:xfrm>
          <a:prstGeom prst="rect">
            <a:avLst/>
          </a:prstGeom>
        </p:spPr>
      </p:pic>
      <p:pic>
        <p:nvPicPr>
          <p:cNvPr id="12" name="so16c7">
            <a:extLst>
              <a:ext uri="{FF2B5EF4-FFF2-40B4-BE49-F238E27FC236}">
                <a16:creationId xmlns:a16="http://schemas.microsoft.com/office/drawing/2014/main" id="{47B1B728-6904-B437-7A03-66B7EDC601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7692" y="5522447"/>
            <a:ext cx="1175744" cy="1175746"/>
          </a:xfrm>
          <a:prstGeom prst="rect">
            <a:avLst/>
          </a:prstGeom>
        </p:spPr>
      </p:pic>
      <p:pic>
        <p:nvPicPr>
          <p:cNvPr id="8" name="so17c8">
            <a:extLst>
              <a:ext uri="{FF2B5EF4-FFF2-40B4-BE49-F238E27FC236}">
                <a16:creationId xmlns:a16="http://schemas.microsoft.com/office/drawing/2014/main" id="{B25AF248-C4B2-F579-A8B0-CE1952D630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7778" y="5548450"/>
            <a:ext cx="1179652" cy="1175746"/>
          </a:xfrm>
          <a:prstGeom prst="rect">
            <a:avLst/>
          </a:prstGeom>
        </p:spPr>
      </p:pic>
      <p:pic>
        <p:nvPicPr>
          <p:cNvPr id="29" name="so18c7">
            <a:extLst>
              <a:ext uri="{FF2B5EF4-FFF2-40B4-BE49-F238E27FC236}">
                <a16:creationId xmlns:a16="http://schemas.microsoft.com/office/drawing/2014/main" id="{C0B2D05B-BD1D-4EC7-58D3-8538704897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3059" y="5568378"/>
            <a:ext cx="1175744" cy="1175746"/>
          </a:xfrm>
          <a:prstGeom prst="rect">
            <a:avLst/>
          </a:prstGeom>
        </p:spPr>
      </p:pic>
      <p:pic>
        <p:nvPicPr>
          <p:cNvPr id="31" name="so19c10">
            <a:extLst>
              <a:ext uri="{FF2B5EF4-FFF2-40B4-BE49-F238E27FC236}">
                <a16:creationId xmlns:a16="http://schemas.microsoft.com/office/drawing/2014/main" id="{B9CB932B-65BC-4E82-1A02-93196B4B93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9951" y="5568378"/>
            <a:ext cx="1179652" cy="1175746"/>
          </a:xfrm>
          <a:prstGeom prst="rect">
            <a:avLst/>
          </a:prstGeom>
        </p:spPr>
      </p:pic>
      <p:pic>
        <p:nvPicPr>
          <p:cNvPr id="25" name="so20c5">
            <a:extLst>
              <a:ext uri="{FF2B5EF4-FFF2-40B4-BE49-F238E27FC236}">
                <a16:creationId xmlns:a16="http://schemas.microsoft.com/office/drawing/2014/main" id="{933A92B3-C8BB-4636-7716-2AA3688117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0750" y="5568378"/>
            <a:ext cx="1175744" cy="117965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17ACBF-CA18-CEB4-A8C5-041DE6EB2DE6}"/>
              </a:ext>
            </a:extLst>
          </p:cNvPr>
          <p:cNvSpPr/>
          <p:nvPr/>
        </p:nvSpPr>
        <p:spPr>
          <a:xfrm>
            <a:off x="1486468" y="180782"/>
            <a:ext cx="96760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ira Sans Black" panose="020B0A03050000020004" pitchFamily="34" charset="0"/>
              </a:rPr>
              <a:t>TRÒ CHƠI POWERPOINT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ira Sans Black" panose="020B0A03050000020004" pitchFamily="34" charset="0"/>
              </a:rPr>
              <a:t>THỬ TÀI TRÍ NHỚ (LẬT HÌNH GIỐNG NHAU)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CE6F0C1-6CAE-7283-C700-563F7067B5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18" y="1844964"/>
            <a:ext cx="1753554" cy="4733890"/>
          </a:xfrm>
          <a:prstGeom prst="rect">
            <a:avLst/>
          </a:prstGeom>
        </p:spPr>
      </p:pic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FF1B797-76B9-307C-667F-1C1144461D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0"/>
            <a:ext cx="1533525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7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BFB2F52-3408-4AC1-81DE-DFD5B5D35E5A}"/>
  <p:tag name="ISPRING_RESOURCE_FOLDER" val="C:\Users\MrJony\Desktop\game lật hinh Memory Game\Presentation6\"/>
  <p:tag name="ISPRING_PRESENTATION_PATH" val="C:\Users\MrJony\Desktop\game lật hinh Memory Game\Presentation6.pptx"/>
  <p:tag name="ISPRING_PROJECT_VERSION" val="9.3"/>
  <p:tag name="ISPRING_PROJECT_FOLDER_UPDATED" val="1"/>
  <p:tag name="ISPRING_SCREEN_RECS_UPDATED" val="C:\Users\MrJony\Desktop\game lật hinh Memory Game\Presentation6\"/>
  <p:tag name="ISPRING_PRESENTATION_TITLE" val="TRÒ CHƠI LẬT HÌNH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0C7868-911D-4C23-88CA-5120E54D155A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0B87F8-8B7A-4BB9-AAA5-996279EF90F5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91B52B-3782-45C5-9DB7-C099970A8385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6FB97D-D0E5-4A56-9CF5-51DD13F63C66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63</Words>
  <Application>Microsoft Office PowerPoint</Application>
  <PresentationFormat>Widescreen</PresentationFormat>
  <Paragraphs>31</Paragraphs>
  <Slides>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Fira Sans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LẬT HÌNH</dc:title>
  <dc:creator>Phan Trọng Nguyễn</dc:creator>
  <cp:lastModifiedBy>Administrator</cp:lastModifiedBy>
  <cp:revision>11</cp:revision>
  <dcterms:created xsi:type="dcterms:W3CDTF">2022-08-20T06:36:57Z</dcterms:created>
  <dcterms:modified xsi:type="dcterms:W3CDTF">2024-12-09T22:42:21Z</dcterms:modified>
</cp:coreProperties>
</file>