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55121-47AC-47CB-8489-88EB7D127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7B3EE-92D8-460C-8480-12E7922BF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5AACE-0F6B-4F26-88A1-AEE656B4C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65B3A-326B-46B7-B17E-9EFE76C30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034D7-C2B2-4D95-882C-260B9A9A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25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D4286-CA56-432A-A39D-03FF7AB2C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46715-3A6D-4CC1-8DF2-E3C06B25D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291BC-0DB2-48F2-9EC0-8B738F910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C9337-CC6F-4673-BE69-D59B2E977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FDB06-4571-4572-83F0-027176911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9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4B9525-C25E-4292-B87B-782B1FDD45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20209C-E5C9-4469-89D0-5DCF5BFAC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F0CA3-A9AE-4B8A-8AB8-BF30FAE2D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B4144-5E46-432C-8F0A-F35ACF36B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E69CB-F541-40E9-9CA2-BC8CA9850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3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E0D6D-C0C6-4B4E-8773-522A94E70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A75BC-A4F7-4BDC-92FD-59707D316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42370-3C68-4F49-B2DF-C9535100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EA6B9-98EE-4455-AA12-F34A63921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393D6-3A34-4B3F-8C4A-0E7558B62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3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27340-8102-4877-9FEF-BDCB5BEC8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03419-8558-4C5A-9587-5D53402E8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BCB1E-13F6-4C25-BCC4-1741B56F8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4A94F-4AE2-4330-9A11-376593395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98C0E-2504-4329-AA00-51B744562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1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8F7AF-E592-47CA-AF67-974343A7A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BCCEC-FF5E-461C-8D84-AC8891C16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680112-18F9-46F6-A7CE-2A22B2E22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B03CB-2B4B-471B-9CC6-B94135139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516859-E582-4A14-906F-2844E1D6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CB545-E4D7-41C7-9DE5-BB0B38EB3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8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496AA-20AC-4BD0-9D3A-42E08AA1D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78CD3-49C1-4BAC-8A40-23639EC42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81A9BD-EC94-4591-9FCB-348CC3487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14248-49BE-4A7B-8885-DA1F23CC7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83DCEF-06ED-450A-A52B-3A40B8A769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5E8E86-03C0-4CA7-B4DA-F0C9C4F55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08F2D0-8809-4575-AB0E-25570FD8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96D550-3C5B-4313-9A85-9D680E617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5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F5976-78CC-4F7D-A9A2-8F81F3B19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BB0ECD-8589-4244-BE0C-B78AF44E6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2DDEC-E521-4C52-8CF8-FC57FBD14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88EC9-9934-4C25-9269-C4C4B9BED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5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5A4817-E8A8-45E5-B2D3-7171EB4C2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5992C6-C3C9-4CEB-9C60-5EB1CFBB4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B4FA1-4559-44A8-A03F-6553C18F8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8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F527A-D735-4FB3-9930-8D89DF40C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4364C-1222-4C06-985E-4DCBCF8D0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E6554F-075E-4B8A-9F2B-F5133AB16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0A9EA-6147-4AD2-A51B-679884625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7D8F69-5611-4C4D-873F-DA27502B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729951-1F96-4F42-9BED-9D9A43638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6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16538-A29C-4207-93B4-FB7E7EB6F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4F43B7-E9F6-40E8-92C2-C3DE04B921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BFB8F-79C3-498E-9CB0-86BC25299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FA5B7-2634-4960-AD0B-19169BDD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7A3CD-302A-4DCB-A369-BFEEF76BB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9F5F70-DD9A-414C-9D00-977DE230C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9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596330-F5A7-4715-835D-048020B9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22E48-F9BA-4AE3-BE73-3A5FB9C06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B8608-BECE-472D-A926-93D86C4F0C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9C0BB-1BF9-4508-AA7B-57AB7C221326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7D00D-064E-4623-AEB6-C1608E8EDD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A1F54-8CD4-4771-B216-E877BB1B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4E8A5-D501-4AEA-B940-41D6099F6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70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Relationship Id="rId9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964E74-90CA-44FB-8700-D99C1DFB44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4894" y="33251"/>
            <a:ext cx="13779732" cy="84374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9A2EC5-B336-4C78-AA94-1131FDD69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1844" y="1136816"/>
            <a:ext cx="5061502" cy="743585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99AD08F-10B7-4775-B3D8-9B849657E3DC}"/>
              </a:ext>
            </a:extLst>
          </p:cNvPr>
          <p:cNvSpPr txBox="1"/>
          <p:nvPr/>
        </p:nvSpPr>
        <p:spPr>
          <a:xfrm>
            <a:off x="1339251" y="484387"/>
            <a:ext cx="100253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solidFill>
                <a:srgbClr val="C00000"/>
              </a:solidFill>
              <a:latin typeface=".VnBodoniH" panose="020B7200000000000000" pitchFamily="34" charset="0"/>
            </a:endParaRPr>
          </a:p>
          <a:p>
            <a:pPr algn="ctr"/>
            <a:endParaRPr lang="en-US" sz="2800" b="1" dirty="0">
              <a:solidFill>
                <a:srgbClr val="C00000"/>
              </a:solidFill>
              <a:latin typeface=".VnBodoniH" panose="020B7200000000000000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solidFill>
                <a:srgbClr val="C00000"/>
              </a:solidFill>
              <a:latin typeface=".VnBodoniH" panose="020B7200000000000000" pitchFamily="34" charset="0"/>
            </a:endParaRPr>
          </a:p>
          <a:p>
            <a:pPr algn="ctr"/>
            <a:endParaRPr lang="en-US" sz="2800" b="1" dirty="0">
              <a:solidFill>
                <a:srgbClr val="C00000"/>
              </a:solidFill>
              <a:latin typeface=".VnBodoniH" panose="020B7200000000000000" pitchFamily="34" charset="0"/>
            </a:endParaRPr>
          </a:p>
          <a:p>
            <a:pPr algn="ctr"/>
            <a:endParaRPr lang="en-US" sz="2800" b="1" dirty="0">
              <a:solidFill>
                <a:srgbClr val="C00000"/>
              </a:solidFill>
              <a:latin typeface=".VnBodoniH" panose="020B7200000000000000" pitchFamily="34" charset="0"/>
            </a:endParaRPr>
          </a:p>
          <a:p>
            <a:pPr algn="ctr"/>
            <a:endParaRPr lang="en-US" sz="2800" b="1" dirty="0">
              <a:solidFill>
                <a:srgbClr val="C00000"/>
              </a:solidFill>
              <a:latin typeface=".VnBodoniH" panose="020B7200000000000000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178E6F-25A0-4F71-B675-C6C44E33F441}"/>
              </a:ext>
            </a:extLst>
          </p:cNvPr>
          <p:cNvSpPr txBox="1"/>
          <p:nvPr/>
        </p:nvSpPr>
        <p:spPr>
          <a:xfrm>
            <a:off x="3050772" y="188994"/>
            <a:ext cx="58770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NGÔ QUYỀN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SAO SÁNG 5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92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B9190561-F86D-4F20-A711-5D1CD2B216BE}"/>
              </a:ext>
            </a:extLst>
          </p:cNvPr>
          <p:cNvSpPr/>
          <p:nvPr/>
        </p:nvSpPr>
        <p:spPr>
          <a:xfrm>
            <a:off x="4657724" y="1159761"/>
            <a:ext cx="2781300" cy="25312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16181E2-5BC2-4538-A5C9-52A265337169}"/>
              </a:ext>
            </a:extLst>
          </p:cNvPr>
          <p:cNvSpPr/>
          <p:nvPr/>
        </p:nvSpPr>
        <p:spPr>
          <a:xfrm>
            <a:off x="4152900" y="1171575"/>
            <a:ext cx="2638425" cy="22574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6CDAF71-6AF5-47A0-AED0-B7BC01F687A8}"/>
              </a:ext>
            </a:extLst>
          </p:cNvPr>
          <p:cNvSpPr/>
          <p:nvPr/>
        </p:nvSpPr>
        <p:spPr>
          <a:xfrm>
            <a:off x="3924300" y="992890"/>
            <a:ext cx="3009900" cy="26170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F44CA4-0DC2-467E-ABEB-F07B5C72F7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Oval 23">
            <a:extLst>
              <a:ext uri="{FF2B5EF4-FFF2-40B4-BE49-F238E27FC236}">
                <a16:creationId xmlns:a16="http://schemas.microsoft.com/office/drawing/2014/main" id="{3B5D3853-3526-4E9C-A065-49B531DE9DEA}"/>
              </a:ext>
            </a:extLst>
          </p:cNvPr>
          <p:cNvSpPr/>
          <p:nvPr/>
        </p:nvSpPr>
        <p:spPr>
          <a:xfrm>
            <a:off x="4010024" y="1159761"/>
            <a:ext cx="3009899" cy="2257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01F1F46-1E23-40D7-A8BA-09FA1E6F144C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7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95775" y="958940"/>
            <a:ext cx="2638425" cy="26123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8F17B8-8E56-4A78-9C59-6414A19E5A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19" y="4181475"/>
            <a:ext cx="2143125" cy="21669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311911E-97E9-4DF5-B847-F81C850DB2E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398" y="4391025"/>
            <a:ext cx="1847850" cy="24669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6FE453F-C046-4751-A292-864979475BB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553575" y="4181475"/>
            <a:ext cx="2638425" cy="261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386891"/>
      </p:ext>
    </p:extLst>
  </p:cSld>
  <p:clrMapOvr>
    <a:masterClrMapping/>
  </p:clrMapOvr>
  <p:transition spd="slow">
    <p:randomBar dir="vert"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restart="whenNotActive" fill="hold" evtFilter="cancelBubble" nodeType="interactiveSeq">
                    <p:stCondLst>
                      <p:cond evt="onClick" delay="0">
                        <p:tgtEl>
                          <p:spTgt spid="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" fill="hold">
                          <p:stCondLst>
                            <p:cond delay="0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64" presetClass="path" presetSubtype="0" accel="50000" autoRev="1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391 0.0206 L 0.28802 -0.43148 " pathEditMode="relative" rAng="0" ptsTypes="AA" p14:bounceEnd="50000">
                                          <p:cBhvr>
                                            <p:cTn id="6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596" y="-22616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"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64" presetClass="path" presetSubtype="0" accel="50000" autoRev="1" fill="hold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11111E-6 L -0.1 -0.47593 " pathEditMode="relative" rAng="0" ptsTypes="AA" p14:bounceEnd="50000">
                                          <p:cBhvr>
                                            <p:cTn id="11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000" y="-23796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"/>
                      </p:tgtEl>
                    </p:cond>
                  </p:nextCondLst>
                </p:seq>
                <p:seq concurrent="1" nextAc="seek">
                  <p:cTn id="12" restart="whenNotActive" fill="hold" evtFilter="cancelBubble" nodeType="interactiveSeq">
                    <p:stCondLst>
                      <p:cond evt="onClick" delay="0">
                        <p:tgtEl>
                          <p:spTgt spid="1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" fill="hold">
                          <p:stCondLst>
                            <p:cond delay="0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64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142 0.01991 L -0.42318 -0.47106 " pathEditMode="relative" rAng="0" ptsTypes="AA">
                                          <p:cBhvr>
                                            <p:cTn id="16" dur="2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456" y="-24560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applaus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8"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restart="whenNotActive" fill="hold" evtFilter="cancelBubble" nodeType="interactiveSeq">
                    <p:stCondLst>
                      <p:cond evt="onClick" delay="0">
                        <p:tgtEl>
                          <p:spTgt spid="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" fill="hold">
                          <p:stCondLst>
                            <p:cond delay="0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64" presetClass="path" presetSubtype="0" accel="50000" autoRev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391 0.0206 L 0.28802 -0.43148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596" y="-22616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"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64" presetClass="path" presetSubtype="0" accel="50000" autoRev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11111E-6 L -0.1 -0.47593 " pathEditMode="relative" rAng="0" ptsTypes="AA">
                                          <p:cBhvr>
                                            <p:cTn id="11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000" y="-23796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"/>
                      </p:tgtEl>
                    </p:cond>
                  </p:nextCondLst>
                </p:seq>
                <p:seq concurrent="1" nextAc="seek">
                  <p:cTn id="12" restart="whenNotActive" fill="hold" evtFilter="cancelBubble" nodeType="interactiveSeq">
                    <p:stCondLst>
                      <p:cond evt="onClick" delay="0">
                        <p:tgtEl>
                          <p:spTgt spid="1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" fill="hold">
                          <p:stCondLst>
                            <p:cond delay="0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64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142 0.01991 L -0.42318 -0.47106 " pathEditMode="relative" rAng="0" ptsTypes="AA">
                                          <p:cBhvr>
                                            <p:cTn id="16" dur="2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456" y="-24560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9" name="applaus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8"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26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.VnBodoniH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javi 333</cp:lastModifiedBy>
  <cp:revision>8</cp:revision>
  <dcterms:created xsi:type="dcterms:W3CDTF">2024-11-07T14:05:10Z</dcterms:created>
  <dcterms:modified xsi:type="dcterms:W3CDTF">2024-12-10T09:38:27Z</dcterms:modified>
</cp:coreProperties>
</file>