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3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0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2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6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4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4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5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7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5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97063-6A14-43D7-B18D-AD8D2E11706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EAD94-1B0C-4420-A3C2-ABF8C5309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3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ác bài đồng dao cho trẻ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53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ỘT SỐ BÀI CA DAO ĐỒNG DAO CHỦ ĐỀ BẢN THÂN CỦA LỚP 4 TUỔI B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854"/>
            <a:ext cx="12191999" cy="675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8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hững bài ca dao, đồng dao hay cho tr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20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hững bài ca dao, đồng dao hay cho tr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066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ở Giáo Dục Và Đào Tạo Vĩnh Phú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319685" cy="1191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52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2024-12-09T14:04:19Z</dcterms:created>
  <dcterms:modified xsi:type="dcterms:W3CDTF">2024-12-09T14:07:40Z</dcterms:modified>
</cp:coreProperties>
</file>