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9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4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24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4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8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4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7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3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7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0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2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56C72-1919-4B1A-BF3D-278331DECB02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DC821-A759-4680-B63E-43783E6F4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ở Giáo Dục Và Đào Tạo Vĩnh Phú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568" y="0"/>
            <a:ext cx="123155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35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âu đố về con vật cho trẻ mầm non rèn luyện tư du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464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ột số câu đố về các con vật cho trẻ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499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ảng Câu Đố Cho Trẻ Mầm Non Mẫu Giáo Bền Đẹp Giá R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188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ở Giáo Dục Và Đào Tạo Vĩnh Phú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04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2024-12-09T13:52:34Z</dcterms:created>
  <dcterms:modified xsi:type="dcterms:W3CDTF">2024-12-09T13:55:55Z</dcterms:modified>
</cp:coreProperties>
</file>