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BE0B-F82A-4229-A154-391B413F55A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57375-863F-4BB0-BBD4-77B4AC272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38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BE0B-F82A-4229-A154-391B413F55A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57375-863F-4BB0-BBD4-77B4AC272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578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BE0B-F82A-4229-A154-391B413F55A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57375-863F-4BB0-BBD4-77B4AC272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339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BE0B-F82A-4229-A154-391B413F55A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57375-863F-4BB0-BBD4-77B4AC272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94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BE0B-F82A-4229-A154-391B413F55A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57375-863F-4BB0-BBD4-77B4AC272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85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BE0B-F82A-4229-A154-391B413F55A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57375-863F-4BB0-BBD4-77B4AC272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547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BE0B-F82A-4229-A154-391B413F55A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57375-863F-4BB0-BBD4-77B4AC272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510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BE0B-F82A-4229-A154-391B413F55A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57375-863F-4BB0-BBD4-77B4AC272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42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BE0B-F82A-4229-A154-391B413F55A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57375-863F-4BB0-BBD4-77B4AC272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77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BE0B-F82A-4229-A154-391B413F55A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57375-863F-4BB0-BBD4-77B4AC272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3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BE0B-F82A-4229-A154-391B413F55A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57375-863F-4BB0-BBD4-77B4AC272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518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8BE0B-F82A-4229-A154-391B413F55AB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57375-863F-4BB0-BBD4-77B4AC272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63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70495" y="1168804"/>
            <a:ext cx="9144000" cy="1655762"/>
          </a:xfrm>
        </p:spPr>
        <p:txBody>
          <a:bodyPr>
            <a:noAutofit/>
          </a:bodyPr>
          <a:lstStyle/>
          <a:p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GIÁO ÁN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237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1655" y="1078047"/>
            <a:ext cx="8688092" cy="1325563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sz="4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15-20 </a:t>
            </a:r>
            <a:r>
              <a:rPr lang="en-US" sz="4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Bùi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Bích</a:t>
            </a:r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859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6587" y="464949"/>
            <a:ext cx="10515600" cy="4804475"/>
          </a:xfrm>
        </p:spPr>
        <p:txBody>
          <a:bodyPr>
            <a:normAutofit fontScale="62500" lnSpcReduction="20000"/>
          </a:bodyPr>
          <a:lstStyle/>
          <a:p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5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5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sticker</a:t>
            </a:r>
          </a:p>
          <a:p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5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5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khéo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léo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5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ra.</a:t>
            </a:r>
            <a:endParaRPr lang="en-US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844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6863" y="198304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hoa,bông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cô,tranh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Rổ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sticker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845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2795" y="659273"/>
            <a:ext cx="10515600" cy="4351338"/>
          </a:xfrm>
        </p:spPr>
        <p:txBody>
          <a:bodyPr>
            <a:normAutofit fontScale="25000" lnSpcReduction="20000"/>
          </a:bodyPr>
          <a:lstStyle/>
          <a:p>
            <a:r>
              <a:rPr lang="en-US" sz="8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III.Thực</a:t>
            </a:r>
            <a:r>
              <a:rPr lang="en-US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8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endParaRPr lang="en-US" sz="8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8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8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8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(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2-3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bóc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sticker 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nghĩnh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798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068" y="287634"/>
            <a:ext cx="10515600" cy="1325563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2.Hoạt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trổ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sticker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Cho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1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93" y="185980"/>
            <a:ext cx="10515600" cy="4246535"/>
          </a:xfrm>
        </p:spPr>
        <p:txBody>
          <a:bodyPr>
            <a:normAutofit lnSpcReduction="10000"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3.Hoạt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Cho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Cho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+ Con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nảo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018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3325" y="3561435"/>
            <a:ext cx="10515600" cy="4351338"/>
          </a:xfrm>
        </p:spPr>
        <p:txBody>
          <a:bodyPr/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164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244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          Đề tài: Trang trí khung ảnh lớp. Lứa tuổi: Nhà trẻ Thời gian: 15-20 phút Người thực hiện: Bùi Thị Bích Phê </vt:lpstr>
      <vt:lpstr>PowerPoint Presentation</vt:lpstr>
      <vt:lpstr>PowerPoint Presentation</vt:lpstr>
      <vt:lpstr>PowerPoint Presentation</vt:lpstr>
      <vt:lpstr>         2.Hoạt động 2: Bé trổ tài. + Con sẽ trang trí khung ảnh nhà mình bằng hình gì? + Cô đã chuẩn bị rất nhiều sticker và ảnh  ở các nhóm ,các con đã sẵn sàng trang trí khung ảnh nhà mình thật đẹp để về tặng bố mẹ chưa nào? - Cho trẻ về bàn thực hiện  - Cô quan sát động viên trẻ, đến bên giúp đỡ trẻ khi trẻ lúng túng khi trang trí khung ảnh. 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</cp:revision>
  <dcterms:created xsi:type="dcterms:W3CDTF">2024-12-10T13:25:00Z</dcterms:created>
  <dcterms:modified xsi:type="dcterms:W3CDTF">2024-12-10T13:54:07Z</dcterms:modified>
</cp:coreProperties>
</file>