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2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8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69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1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1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7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9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1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7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6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E54F1-3E42-40C9-B719-044C21F9505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53F02-D6A3-46A7-B28A-BA1D20D85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6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ột số bài thơ hay chủ đề Giao thông cho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38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ột số bài thơ hay chủ đề Giao thông cho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1210"/>
            <a:ext cx="12191999" cy="6969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44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ỘT SỐ BÀI THƠ GIÁO DỤC AN TOÀN GIAO THÔNG CHO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116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ơ về phương tiện giao thô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7981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ột số bài thơ hay chủ đề Giao thông cho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312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2024-12-09T13:46:20Z</dcterms:created>
  <dcterms:modified xsi:type="dcterms:W3CDTF">2024-12-09T13:51:03Z</dcterms:modified>
</cp:coreProperties>
</file>