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8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1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21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6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03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2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7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5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9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C0C78-BDD6-4E0F-849C-5DE5D575516D}" type="datetimeFigureOut">
              <a:rPr lang="en-US" smtClean="0"/>
              <a:t>13/12/2024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F354B-1F24-4252-A324-D58A4698E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9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ở Giáo Dục Và Đào Tạo Vĩnh Phú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24" y="104775"/>
            <a:ext cx="12056076" cy="675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25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ở Giáo Dục Và Đào Tạo Vĩnh Phú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719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83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ài thơ: Quả 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9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930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ài thơ Ăn quả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6019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27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Những bài thơ về quả hay nhất cho bé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02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2024-12-13T04:31:36Z</dcterms:created>
  <dcterms:modified xsi:type="dcterms:W3CDTF">2024-12-13T04:32:04Z</dcterms:modified>
</cp:coreProperties>
</file>