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</p:sldIdLst>
  <p:sldSz cx="18288000" cy="10287000"/>
  <p:notesSz cx="6858000" cy="9144000"/>
  <p:embeddedFontLst>
    <p:embeddedFont>
      <p:font typeface="Baloo Bhaijaan" charset="-78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9" autoAdjust="0"/>
  </p:normalViewPr>
  <p:slideViewPr>
    <p:cSldViewPr>
      <p:cViewPr>
        <p:scale>
          <a:sx n="41" d="100"/>
          <a:sy n="41" d="100"/>
        </p:scale>
        <p:origin x="-97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8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4.svg"/><Relationship Id="rId5" Type="http://schemas.microsoft.com/office/2007/relationships/media" Target="../media/media3.m4a"/><Relationship Id="rId10" Type="http://schemas.openxmlformats.org/officeDocument/2006/relationships/image" Target="../media/image12.png"/><Relationship Id="rId4" Type="http://schemas.openxmlformats.org/officeDocument/2006/relationships/audio" Target="../media/media2.m4a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1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2.m4a"/><Relationship Id="rId11" Type="http://schemas.openxmlformats.org/officeDocument/2006/relationships/image" Target="../media/image29.svg"/><Relationship Id="rId5" Type="http://schemas.microsoft.com/office/2007/relationships/media" Target="../media/media2.m4a"/><Relationship Id="rId10" Type="http://schemas.openxmlformats.org/officeDocument/2006/relationships/image" Target="../media/image15.png"/><Relationship Id="rId4" Type="http://schemas.openxmlformats.org/officeDocument/2006/relationships/audio" Target="../media/media1.m4a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3.m4a"/><Relationship Id="rId11" Type="http://schemas.openxmlformats.org/officeDocument/2006/relationships/image" Target="../media/image33.svg"/><Relationship Id="rId5" Type="http://schemas.microsoft.com/office/2007/relationships/media" Target="../media/media3.m4a"/><Relationship Id="rId10" Type="http://schemas.openxmlformats.org/officeDocument/2006/relationships/image" Target="../media/image17.png"/><Relationship Id="rId4" Type="http://schemas.openxmlformats.org/officeDocument/2006/relationships/audio" Target="../media/media1.m4a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5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2.m4a"/><Relationship Id="rId11" Type="http://schemas.openxmlformats.org/officeDocument/2006/relationships/image" Target="../media/image14.svg"/><Relationship Id="rId5" Type="http://schemas.microsoft.com/office/2007/relationships/media" Target="../media/media2.m4a"/><Relationship Id="rId10" Type="http://schemas.openxmlformats.org/officeDocument/2006/relationships/image" Target="../media/image7.png"/><Relationship Id="rId4" Type="http://schemas.openxmlformats.org/officeDocument/2006/relationships/audio" Target="../media/media5.m4a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5.m4a"/><Relationship Id="rId11" Type="http://schemas.openxmlformats.org/officeDocument/2006/relationships/image" Target="../media/image39.svg"/><Relationship Id="rId5" Type="http://schemas.microsoft.com/office/2007/relationships/media" Target="../media/media5.m4a"/><Relationship Id="rId10" Type="http://schemas.openxmlformats.org/officeDocument/2006/relationships/image" Target="../media/image20.png"/><Relationship Id="rId4" Type="http://schemas.openxmlformats.org/officeDocument/2006/relationships/audio" Target="../media/media3.m4a"/><Relationship Id="rId9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62962">
            <a:off x="91327" y="-341355"/>
            <a:ext cx="2224159" cy="2983628"/>
          </a:xfrm>
          <a:custGeom>
            <a:avLst/>
            <a:gdLst/>
            <a:ahLst/>
            <a:cxnLst/>
            <a:rect l="l" t="t" r="r" b="b"/>
            <a:pathLst>
              <a:path w="2224159" h="2983628">
                <a:moveTo>
                  <a:pt x="0" y="0"/>
                </a:moveTo>
                <a:lnTo>
                  <a:pt x="2224159" y="0"/>
                </a:lnTo>
                <a:lnTo>
                  <a:pt x="2224159" y="2983628"/>
                </a:lnTo>
                <a:lnTo>
                  <a:pt x="0" y="2983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411789">
            <a:off x="15029056" y="6974286"/>
            <a:ext cx="2299965" cy="3391369"/>
          </a:xfrm>
          <a:custGeom>
            <a:avLst/>
            <a:gdLst/>
            <a:ahLst/>
            <a:cxnLst/>
            <a:rect l="l" t="t" r="r" b="b"/>
            <a:pathLst>
              <a:path w="2299965" h="3391369">
                <a:moveTo>
                  <a:pt x="0" y="0"/>
                </a:moveTo>
                <a:lnTo>
                  <a:pt x="2299964" y="0"/>
                </a:lnTo>
                <a:lnTo>
                  <a:pt x="2299964" y="3391369"/>
                </a:lnTo>
                <a:lnTo>
                  <a:pt x="0" y="33913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452218">
            <a:off x="6899157" y="7312497"/>
            <a:ext cx="2277638" cy="3355260"/>
          </a:xfrm>
          <a:custGeom>
            <a:avLst/>
            <a:gdLst/>
            <a:ahLst/>
            <a:cxnLst/>
            <a:rect l="l" t="t" r="r" b="b"/>
            <a:pathLst>
              <a:path w="2902804" h="4114800">
                <a:moveTo>
                  <a:pt x="0" y="0"/>
                </a:moveTo>
                <a:lnTo>
                  <a:pt x="2902804" y="0"/>
                </a:lnTo>
                <a:lnTo>
                  <a:pt x="29028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982932">
            <a:off x="16439560" y="3209525"/>
            <a:ext cx="2173338" cy="2604218"/>
          </a:xfrm>
          <a:custGeom>
            <a:avLst/>
            <a:gdLst/>
            <a:ahLst/>
            <a:cxnLst/>
            <a:rect l="l" t="t" r="r" b="b"/>
            <a:pathLst>
              <a:path w="2173338" h="2604218">
                <a:moveTo>
                  <a:pt x="0" y="0"/>
                </a:moveTo>
                <a:lnTo>
                  <a:pt x="2173338" y="0"/>
                </a:lnTo>
                <a:lnTo>
                  <a:pt x="2173338" y="2604218"/>
                </a:lnTo>
                <a:lnTo>
                  <a:pt x="0" y="26042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1581">
            <a:off x="16100802" y="-270278"/>
            <a:ext cx="1968366" cy="2841473"/>
          </a:xfrm>
          <a:custGeom>
            <a:avLst/>
            <a:gdLst/>
            <a:ahLst/>
            <a:cxnLst/>
            <a:rect l="l" t="t" r="r" b="b"/>
            <a:pathLst>
              <a:path w="1968366" h="2841473">
                <a:moveTo>
                  <a:pt x="0" y="0"/>
                </a:moveTo>
                <a:lnTo>
                  <a:pt x="1968365" y="0"/>
                </a:lnTo>
                <a:lnTo>
                  <a:pt x="1968365" y="2841473"/>
                </a:lnTo>
                <a:lnTo>
                  <a:pt x="0" y="28414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2023">
            <a:off x="-924173" y="5778522"/>
            <a:ext cx="3231071" cy="4344961"/>
          </a:xfrm>
          <a:custGeom>
            <a:avLst/>
            <a:gdLst/>
            <a:ahLst/>
            <a:cxnLst/>
            <a:rect l="l" t="t" r="r" b="b"/>
            <a:pathLst>
              <a:path w="3231071" h="4344961">
                <a:moveTo>
                  <a:pt x="0" y="0"/>
                </a:moveTo>
                <a:lnTo>
                  <a:pt x="3231071" y="0"/>
                </a:lnTo>
                <a:lnTo>
                  <a:pt x="3231071" y="4344961"/>
                </a:lnTo>
                <a:lnTo>
                  <a:pt x="0" y="43449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40288" y="6589500"/>
            <a:ext cx="10607424" cy="70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6"/>
              </a:lnSpc>
            </a:pPr>
            <a:r>
              <a:rPr lang="en-US" sz="4204">
                <a:solidFill>
                  <a:srgbClr val="F66B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Người thực hiện: Nguyễn Thị Bích Thanh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839698" y="4170684"/>
            <a:ext cx="15245286" cy="1943824"/>
            <a:chOff x="0" y="0"/>
            <a:chExt cx="20327048" cy="259176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47650"/>
              <a:ext cx="5669015" cy="2837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909"/>
                </a:lnSpc>
              </a:pPr>
              <a:r>
                <a:rPr lang="en-US" sz="12792" spc="-63">
                  <a:solidFill>
                    <a:srgbClr val="EC4A52"/>
                  </a:solidFill>
                  <a:latin typeface="Baloo Bhaijaan"/>
                  <a:ea typeface="Baloo Bhaijaan"/>
                  <a:cs typeface="Baloo Bhaijaan"/>
                  <a:sym typeface="Baloo Bhaijaan"/>
                </a:rPr>
                <a:t>ĐẾM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524746" y="-247650"/>
              <a:ext cx="8105597" cy="2837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909"/>
                </a:lnSpc>
              </a:pPr>
              <a:r>
                <a:rPr lang="en-US" sz="12792" spc="-63">
                  <a:solidFill>
                    <a:srgbClr val="FABB17"/>
                  </a:solidFill>
                  <a:latin typeface="Baloo Bhaijaan"/>
                  <a:ea typeface="Baloo Bhaijaan"/>
                  <a:cs typeface="Baloo Bhaijaan"/>
                  <a:sym typeface="Baloo Bhaijaan"/>
                </a:rPr>
                <a:t>CÙNG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221452" y="-247650"/>
              <a:ext cx="8105597" cy="2837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909"/>
                </a:lnSpc>
              </a:pPr>
              <a:r>
                <a:rPr lang="en-US" sz="12792" spc="-63">
                  <a:solidFill>
                    <a:srgbClr val="F66B00"/>
                  </a:solidFill>
                  <a:latin typeface="Baloo Bhaijaan"/>
                  <a:ea typeface="Baloo Bhaijaan"/>
                  <a:cs typeface="Baloo Bhaijaan"/>
                  <a:sym typeface="Baloo Bhaijaan"/>
                </a:rPr>
                <a:t>BÉ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070055" y="-245240"/>
              <a:ext cx="5669015" cy="2837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909"/>
                </a:lnSpc>
              </a:pPr>
              <a:r>
                <a:rPr lang="en-US" sz="12792" spc="-63">
                  <a:solidFill>
                    <a:srgbClr val="04A45B"/>
                  </a:solidFill>
                  <a:latin typeface="Baloo Bhaijaan"/>
                  <a:ea typeface="Baloo Bhaijaan"/>
                  <a:cs typeface="Baloo Bhaijaan"/>
                  <a:sym typeface="Baloo Bhaijaan"/>
                </a:rPr>
                <a:t>SỐ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504344" y="522082"/>
            <a:ext cx="11279312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7"/>
              </a:lnSpc>
            </a:pPr>
            <a:r>
              <a:rPr lang="vi-VN" sz="3491" b="1" dirty="0" smtClean="0">
                <a:solidFill>
                  <a:srgbClr val="394CB5"/>
                </a:solidFill>
                <a:latin typeface="Times New Roman" pitchFamily="18" charset="0"/>
                <a:ea typeface="Fraunces"/>
                <a:cs typeface="Times New Roman" pitchFamily="18" charset="0"/>
                <a:sym typeface="Fraunces"/>
              </a:rPr>
              <a:t>UBND PHƯỜNG GIA VIÊN </a:t>
            </a:r>
          </a:p>
          <a:p>
            <a:pPr algn="ctr">
              <a:lnSpc>
                <a:spcPts val="4887"/>
              </a:lnSpc>
            </a:pPr>
            <a:r>
              <a:rPr lang="en-US" sz="3491" b="1" dirty="0" smtClean="0">
                <a:solidFill>
                  <a:srgbClr val="394CB5"/>
                </a:solidFill>
                <a:latin typeface="Times New Roman" pitchFamily="18" charset="0"/>
                <a:ea typeface="Fraunces"/>
                <a:cs typeface="Times New Roman" pitchFamily="18" charset="0"/>
                <a:sym typeface="Fraunces"/>
              </a:rPr>
              <a:t>TRƯỜNG </a:t>
            </a:r>
            <a:r>
              <a:rPr lang="en-US" sz="3491" b="1" dirty="0">
                <a:solidFill>
                  <a:srgbClr val="394CB5"/>
                </a:solidFill>
                <a:latin typeface="Times New Roman" pitchFamily="18" charset="0"/>
                <a:ea typeface="Fraunces"/>
                <a:cs typeface="Times New Roman" pitchFamily="18" charset="0"/>
                <a:sym typeface="Fraunces"/>
              </a:rPr>
              <a:t>MẦM NON SAO SÁNG 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7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92256" y="2863507"/>
            <a:ext cx="5503489" cy="8823228"/>
          </a:xfrm>
          <a:custGeom>
            <a:avLst/>
            <a:gdLst/>
            <a:ahLst/>
            <a:cxnLst/>
            <a:rect l="l" t="t" r="r" b="b"/>
            <a:pathLst>
              <a:path w="5503489" h="8823228">
                <a:moveTo>
                  <a:pt x="0" y="0"/>
                </a:moveTo>
                <a:lnTo>
                  <a:pt x="5503488" y="0"/>
                </a:lnTo>
                <a:lnTo>
                  <a:pt x="5503488" y="8823228"/>
                </a:lnTo>
                <a:lnTo>
                  <a:pt x="0" y="8823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926257" y="7275121"/>
            <a:ext cx="3333043" cy="2785268"/>
            <a:chOff x="0" y="0"/>
            <a:chExt cx="97265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14135"/>
              <a:ext cx="964564" cy="784531"/>
            </a:xfrm>
            <a:custGeom>
              <a:avLst/>
              <a:gdLst/>
              <a:ahLst/>
              <a:cxnLst/>
              <a:rect l="l" t="t" r="r" b="b"/>
              <a:pathLst>
                <a:path w="964564" h="784531">
                  <a:moveTo>
                    <a:pt x="954585" y="374198"/>
                  </a:moveTo>
                  <a:lnTo>
                    <a:pt x="584319" y="3932"/>
                  </a:lnTo>
                  <a:cubicBezTo>
                    <a:pt x="581293" y="905"/>
                    <a:pt x="576741" y="0"/>
                    <a:pt x="572786" y="1638"/>
                  </a:cubicBezTo>
                  <a:cubicBezTo>
                    <a:pt x="568831" y="3276"/>
                    <a:pt x="566253" y="7135"/>
                    <a:pt x="566253" y="11416"/>
                  </a:cubicBezTo>
                  <a:lnTo>
                    <a:pt x="566253" y="163514"/>
                  </a:lnTo>
                  <a:cubicBezTo>
                    <a:pt x="566253" y="177626"/>
                    <a:pt x="554813" y="189065"/>
                    <a:pt x="540702" y="189065"/>
                  </a:cubicBezTo>
                  <a:lnTo>
                    <a:pt x="25551" y="189065"/>
                  </a:lnTo>
                  <a:cubicBezTo>
                    <a:pt x="11439" y="189065"/>
                    <a:pt x="0" y="200504"/>
                    <a:pt x="0" y="214616"/>
                  </a:cubicBezTo>
                  <a:lnTo>
                    <a:pt x="0" y="569914"/>
                  </a:lnTo>
                  <a:cubicBezTo>
                    <a:pt x="0" y="584026"/>
                    <a:pt x="11439" y="595465"/>
                    <a:pt x="25551" y="595465"/>
                  </a:cubicBezTo>
                  <a:lnTo>
                    <a:pt x="540702" y="595465"/>
                  </a:lnTo>
                  <a:cubicBezTo>
                    <a:pt x="547478" y="595465"/>
                    <a:pt x="553977" y="598157"/>
                    <a:pt x="558769" y="602949"/>
                  </a:cubicBezTo>
                  <a:cubicBezTo>
                    <a:pt x="563561" y="607740"/>
                    <a:pt x="566253" y="614239"/>
                    <a:pt x="566253" y="621016"/>
                  </a:cubicBezTo>
                  <a:lnTo>
                    <a:pt x="566253" y="773114"/>
                  </a:lnTo>
                  <a:cubicBezTo>
                    <a:pt x="566253" y="777395"/>
                    <a:pt x="568831" y="781254"/>
                    <a:pt x="572786" y="782892"/>
                  </a:cubicBezTo>
                  <a:cubicBezTo>
                    <a:pt x="576741" y="784530"/>
                    <a:pt x="581293" y="783625"/>
                    <a:pt x="584319" y="780598"/>
                  </a:cubicBezTo>
                  <a:lnTo>
                    <a:pt x="954585" y="410332"/>
                  </a:lnTo>
                  <a:cubicBezTo>
                    <a:pt x="964564" y="400354"/>
                    <a:pt x="964564" y="384176"/>
                    <a:pt x="954585" y="374198"/>
                  </a:cubicBezTo>
                  <a:close/>
                </a:path>
              </a:pathLst>
            </a:custGeom>
            <a:solidFill>
              <a:srgbClr val="F7931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74625"/>
              <a:ext cx="871052" cy="434975"/>
            </a:xfrm>
            <a:prstGeom prst="rect">
              <a:avLst/>
            </a:prstGeom>
          </p:spPr>
          <p:txBody>
            <a:bodyPr lIns="72101" tIns="72101" rIns="72101" bIns="7210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26257" y="7275121"/>
            <a:ext cx="3333043" cy="2594522"/>
            <a:chOff x="0" y="0"/>
            <a:chExt cx="104416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14135"/>
              <a:ext cx="1033577" cy="784531"/>
            </a:xfrm>
            <a:custGeom>
              <a:avLst/>
              <a:gdLst/>
              <a:ahLst/>
              <a:cxnLst/>
              <a:rect l="l" t="t" r="r" b="b"/>
              <a:pathLst>
                <a:path w="1033577" h="784531">
                  <a:moveTo>
                    <a:pt x="1026093" y="374198"/>
                  </a:moveTo>
                  <a:lnTo>
                    <a:pt x="655827" y="3932"/>
                  </a:lnTo>
                  <a:cubicBezTo>
                    <a:pt x="652801" y="905"/>
                    <a:pt x="648248" y="0"/>
                    <a:pt x="644294" y="1638"/>
                  </a:cubicBezTo>
                  <a:cubicBezTo>
                    <a:pt x="640339" y="3276"/>
                    <a:pt x="637760" y="7135"/>
                    <a:pt x="637760" y="11416"/>
                  </a:cubicBezTo>
                  <a:lnTo>
                    <a:pt x="637760" y="163514"/>
                  </a:lnTo>
                  <a:cubicBezTo>
                    <a:pt x="637760" y="177626"/>
                    <a:pt x="626321" y="189065"/>
                    <a:pt x="612210" y="189065"/>
                  </a:cubicBezTo>
                  <a:lnTo>
                    <a:pt x="25551" y="189065"/>
                  </a:lnTo>
                  <a:cubicBezTo>
                    <a:pt x="11439" y="189065"/>
                    <a:pt x="0" y="200504"/>
                    <a:pt x="0" y="214616"/>
                  </a:cubicBezTo>
                  <a:lnTo>
                    <a:pt x="0" y="569914"/>
                  </a:lnTo>
                  <a:cubicBezTo>
                    <a:pt x="0" y="584026"/>
                    <a:pt x="11439" y="595465"/>
                    <a:pt x="25551" y="595465"/>
                  </a:cubicBezTo>
                  <a:lnTo>
                    <a:pt x="612210" y="595465"/>
                  </a:lnTo>
                  <a:cubicBezTo>
                    <a:pt x="626321" y="595465"/>
                    <a:pt x="637760" y="606904"/>
                    <a:pt x="637760" y="621016"/>
                  </a:cubicBezTo>
                  <a:lnTo>
                    <a:pt x="637760" y="773114"/>
                  </a:lnTo>
                  <a:cubicBezTo>
                    <a:pt x="637760" y="777395"/>
                    <a:pt x="640339" y="781254"/>
                    <a:pt x="644294" y="782892"/>
                  </a:cubicBezTo>
                  <a:cubicBezTo>
                    <a:pt x="648248" y="784530"/>
                    <a:pt x="652801" y="783625"/>
                    <a:pt x="655827" y="780598"/>
                  </a:cubicBezTo>
                  <a:lnTo>
                    <a:pt x="1026093" y="410332"/>
                  </a:lnTo>
                  <a:cubicBezTo>
                    <a:pt x="1030885" y="405540"/>
                    <a:pt x="1033577" y="399041"/>
                    <a:pt x="1033577" y="392265"/>
                  </a:cubicBezTo>
                  <a:cubicBezTo>
                    <a:pt x="1033577" y="385489"/>
                    <a:pt x="1030885" y="378990"/>
                    <a:pt x="1026093" y="374198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174625"/>
              <a:ext cx="942560" cy="434975"/>
            </a:xfrm>
            <a:prstGeom prst="rect">
              <a:avLst/>
            </a:prstGeom>
          </p:spPr>
          <p:txBody>
            <a:bodyPr lIns="72101" tIns="72101" rIns="72101" bIns="7210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945058" y="8080677"/>
            <a:ext cx="2966083" cy="983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3"/>
              </a:lnSpc>
            </a:pPr>
            <a:r>
              <a:rPr lang="en-US" sz="6812" b="1" dirty="0">
                <a:solidFill>
                  <a:srgbClr val="3C2415"/>
                </a:solidFill>
                <a:latin typeface="Cakerolli Semi-Bold"/>
                <a:ea typeface="Cakerolli Semi-Bold"/>
                <a:cs typeface="Cakerolli Semi-Bold"/>
                <a:sym typeface="Cakerolli Semi-Bold"/>
              </a:rPr>
              <a:t>Start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3732" y="922928"/>
            <a:ext cx="15825794" cy="9558731"/>
          </a:xfrm>
          <a:prstGeom prst="ellipse">
            <a:avLst/>
          </a:prstGeom>
        </p:spPr>
        <p:txBody>
          <a:bodyPr wrap="square" lIns="0" tIns="0" rIns="0" bIns="0" rtlCol="0" anchor="t">
            <a:prstTxWarp prst="textArchUp">
              <a:avLst>
                <a:gd name="adj" fmla="val 10811554"/>
              </a:avLst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ts val="9191"/>
              </a:lnSpc>
            </a:pPr>
            <a:r>
              <a:rPr lang="en-US" sz="8356" dirty="0">
                <a:solidFill>
                  <a:srgbClr val="3C2415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BÉ ĐÃ SẴN SÀNG CHƯA?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196991" y="-209672"/>
            <a:ext cx="6372003" cy="3353267"/>
          </a:xfrm>
          <a:custGeom>
            <a:avLst/>
            <a:gdLst/>
            <a:ahLst/>
            <a:cxnLst/>
            <a:rect l="l" t="t" r="r" b="b"/>
            <a:pathLst>
              <a:path w="6372003" h="3353267">
                <a:moveTo>
                  <a:pt x="0" y="0"/>
                </a:moveTo>
                <a:lnTo>
                  <a:pt x="6372003" y="0"/>
                </a:lnTo>
                <a:lnTo>
                  <a:pt x="6372003" y="3353266"/>
                </a:lnTo>
                <a:lnTo>
                  <a:pt x="0" y="3353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-280994" y="-324897"/>
            <a:ext cx="6372003" cy="3353267"/>
          </a:xfrm>
          <a:custGeom>
            <a:avLst/>
            <a:gdLst/>
            <a:ahLst/>
            <a:cxnLst/>
            <a:rect l="l" t="t" r="r" b="b"/>
            <a:pathLst>
              <a:path w="6372003" h="3353267">
                <a:moveTo>
                  <a:pt x="6372003" y="0"/>
                </a:moveTo>
                <a:lnTo>
                  <a:pt x="0" y="0"/>
                </a:lnTo>
                <a:lnTo>
                  <a:pt x="0" y="3353266"/>
                </a:lnTo>
                <a:lnTo>
                  <a:pt x="6372003" y="3353266"/>
                </a:lnTo>
                <a:lnTo>
                  <a:pt x="63720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344168">
            <a:off x="14320697" y="2390126"/>
            <a:ext cx="1334526" cy="1116149"/>
          </a:xfrm>
          <a:custGeom>
            <a:avLst/>
            <a:gdLst/>
            <a:ahLst/>
            <a:cxnLst/>
            <a:rect l="l" t="t" r="r" b="b"/>
            <a:pathLst>
              <a:path w="1334526" h="1116149">
                <a:moveTo>
                  <a:pt x="0" y="0"/>
                </a:moveTo>
                <a:lnTo>
                  <a:pt x="1334526" y="0"/>
                </a:lnTo>
                <a:lnTo>
                  <a:pt x="1334526" y="1116148"/>
                </a:lnTo>
                <a:lnTo>
                  <a:pt x="0" y="11161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905007" y="1638538"/>
            <a:ext cx="1203650" cy="1443890"/>
          </a:xfrm>
          <a:custGeom>
            <a:avLst/>
            <a:gdLst/>
            <a:ahLst/>
            <a:cxnLst/>
            <a:rect l="l" t="t" r="r" b="b"/>
            <a:pathLst>
              <a:path w="1203650" h="1443890">
                <a:moveTo>
                  <a:pt x="0" y="0"/>
                </a:moveTo>
                <a:lnTo>
                  <a:pt x="1203651" y="0"/>
                </a:lnTo>
                <a:lnTo>
                  <a:pt x="1203651" y="1443890"/>
                </a:lnTo>
                <a:lnTo>
                  <a:pt x="0" y="1443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09825" y="7406482"/>
            <a:ext cx="7836313" cy="242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79"/>
              </a:lnSpc>
            </a:pPr>
            <a:r>
              <a:rPr lang="en-US" sz="4628">
                <a:solidFill>
                  <a:srgbClr val="FFFFFF"/>
                </a:solidFill>
                <a:latin typeface="Blacker Sans Pro"/>
                <a:ea typeface="Blacker Sans Pro"/>
                <a:cs typeface="Blacker Sans Pro"/>
                <a:sym typeface="Blacker Sans Pro"/>
              </a:rPr>
              <a:t>CHÚNG MÌNH CÙNG ĐẾM SỐ LƯỢNG ĐỒ VẬT VÀ CHỌN ĐÁP ÁN ĐÚNG NHÉ!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7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3011" y="8174319"/>
            <a:ext cx="4979691" cy="1258552"/>
            <a:chOff x="0" y="0"/>
            <a:chExt cx="1311524" cy="331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1524" cy="331471"/>
            </a:xfrm>
            <a:custGeom>
              <a:avLst/>
              <a:gdLst/>
              <a:ahLst/>
              <a:cxnLst/>
              <a:rect l="l" t="t" r="r" b="b"/>
              <a:pathLst>
                <a:path w="1311524" h="331471">
                  <a:moveTo>
                    <a:pt x="655762" y="0"/>
                  </a:moveTo>
                  <a:cubicBezTo>
                    <a:pt x="293595" y="0"/>
                    <a:pt x="0" y="74202"/>
                    <a:pt x="0" y="165735"/>
                  </a:cubicBezTo>
                  <a:cubicBezTo>
                    <a:pt x="0" y="257268"/>
                    <a:pt x="293595" y="331471"/>
                    <a:pt x="655762" y="331471"/>
                  </a:cubicBezTo>
                  <a:cubicBezTo>
                    <a:pt x="1017929" y="331471"/>
                    <a:pt x="1311524" y="257268"/>
                    <a:pt x="1311524" y="165735"/>
                  </a:cubicBezTo>
                  <a:cubicBezTo>
                    <a:pt x="1311524" y="74202"/>
                    <a:pt x="1017929" y="0"/>
                    <a:pt x="655762" y="0"/>
                  </a:cubicBezTo>
                  <a:close/>
                </a:path>
              </a:pathLst>
            </a:custGeom>
            <a:solidFill>
              <a:srgbClr val="C49A6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2955" y="2500"/>
              <a:ext cx="1065613" cy="2978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175492" y="8986563"/>
            <a:ext cx="1287211" cy="446309"/>
            <a:chOff x="0" y="0"/>
            <a:chExt cx="339018" cy="1175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9018" cy="117546"/>
            </a:xfrm>
            <a:custGeom>
              <a:avLst/>
              <a:gdLst/>
              <a:ahLst/>
              <a:cxnLst/>
              <a:rect l="l" t="t" r="r" b="b"/>
              <a:pathLst>
                <a:path w="339018" h="117546">
                  <a:moveTo>
                    <a:pt x="169509" y="0"/>
                  </a:moveTo>
                  <a:cubicBezTo>
                    <a:pt x="75892" y="0"/>
                    <a:pt x="0" y="26314"/>
                    <a:pt x="0" y="58773"/>
                  </a:cubicBezTo>
                  <a:cubicBezTo>
                    <a:pt x="0" y="91233"/>
                    <a:pt x="75892" y="117546"/>
                    <a:pt x="169509" y="117546"/>
                  </a:cubicBezTo>
                  <a:cubicBezTo>
                    <a:pt x="263127" y="117546"/>
                    <a:pt x="339018" y="91233"/>
                    <a:pt x="339018" y="58773"/>
                  </a:cubicBezTo>
                  <a:cubicBezTo>
                    <a:pt x="339018" y="26314"/>
                    <a:pt x="263127" y="0"/>
                    <a:pt x="169509" y="0"/>
                  </a:cubicBezTo>
                  <a:close/>
                </a:path>
              </a:pathLst>
            </a:custGeom>
            <a:solidFill>
              <a:srgbClr val="C49A6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31783" y="-17555"/>
              <a:ext cx="275452" cy="124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048714" y="1028700"/>
            <a:ext cx="5102352" cy="8229600"/>
          </a:xfrm>
          <a:custGeom>
            <a:avLst/>
            <a:gdLst/>
            <a:ahLst/>
            <a:cxnLst/>
            <a:rect l="l" t="t" r="r" b="b"/>
            <a:pathLst>
              <a:path w="5102352" h="8229600">
                <a:moveTo>
                  <a:pt x="0" y="0"/>
                </a:moveTo>
                <a:lnTo>
                  <a:pt x="5102352" y="0"/>
                </a:lnTo>
                <a:lnTo>
                  <a:pt x="510235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193366" y="1925407"/>
            <a:ext cx="10175369" cy="7332893"/>
            <a:chOff x="0" y="0"/>
            <a:chExt cx="2679932" cy="19312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79933" cy="1931297"/>
            </a:xfrm>
            <a:custGeom>
              <a:avLst/>
              <a:gdLst/>
              <a:ahLst/>
              <a:cxnLst/>
              <a:rect l="l" t="t" r="r" b="b"/>
              <a:pathLst>
                <a:path w="2679933" h="1931297">
                  <a:moveTo>
                    <a:pt x="30434" y="0"/>
                  </a:moveTo>
                  <a:lnTo>
                    <a:pt x="2649499" y="0"/>
                  </a:lnTo>
                  <a:cubicBezTo>
                    <a:pt x="2657570" y="0"/>
                    <a:pt x="2665311" y="3206"/>
                    <a:pt x="2671019" y="8914"/>
                  </a:cubicBezTo>
                  <a:cubicBezTo>
                    <a:pt x="2676726" y="14621"/>
                    <a:pt x="2679933" y="22362"/>
                    <a:pt x="2679933" y="30434"/>
                  </a:cubicBezTo>
                  <a:lnTo>
                    <a:pt x="2679933" y="1900863"/>
                  </a:lnTo>
                  <a:cubicBezTo>
                    <a:pt x="2679933" y="1908935"/>
                    <a:pt x="2676726" y="1916676"/>
                    <a:pt x="2671019" y="1922383"/>
                  </a:cubicBezTo>
                  <a:cubicBezTo>
                    <a:pt x="2665311" y="1928091"/>
                    <a:pt x="2657570" y="1931297"/>
                    <a:pt x="2649499" y="1931297"/>
                  </a:cubicBezTo>
                  <a:lnTo>
                    <a:pt x="30434" y="1931297"/>
                  </a:lnTo>
                  <a:cubicBezTo>
                    <a:pt x="22362" y="1931297"/>
                    <a:pt x="14621" y="1928091"/>
                    <a:pt x="8914" y="1922383"/>
                  </a:cubicBezTo>
                  <a:cubicBezTo>
                    <a:pt x="3206" y="1916676"/>
                    <a:pt x="0" y="1908935"/>
                    <a:pt x="0" y="1900863"/>
                  </a:cubicBezTo>
                  <a:lnTo>
                    <a:pt x="0" y="30434"/>
                  </a:lnTo>
                  <a:cubicBezTo>
                    <a:pt x="0" y="22362"/>
                    <a:pt x="3206" y="14621"/>
                    <a:pt x="8914" y="8914"/>
                  </a:cubicBezTo>
                  <a:cubicBezTo>
                    <a:pt x="14621" y="3206"/>
                    <a:pt x="22362" y="0"/>
                    <a:pt x="30434" y="0"/>
                  </a:cubicBezTo>
                  <a:close/>
                </a:path>
              </a:pathLst>
            </a:custGeom>
            <a:solidFill>
              <a:srgbClr val="C49A6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679932" cy="1959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1697892"/>
            <a:ext cx="10175369" cy="7332893"/>
            <a:chOff x="0" y="0"/>
            <a:chExt cx="2679932" cy="193129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79933" cy="1931297"/>
            </a:xfrm>
            <a:custGeom>
              <a:avLst/>
              <a:gdLst/>
              <a:ahLst/>
              <a:cxnLst/>
              <a:rect l="l" t="t" r="r" b="b"/>
              <a:pathLst>
                <a:path w="2679933" h="1931297">
                  <a:moveTo>
                    <a:pt x="30434" y="0"/>
                  </a:moveTo>
                  <a:lnTo>
                    <a:pt x="2649499" y="0"/>
                  </a:lnTo>
                  <a:cubicBezTo>
                    <a:pt x="2657570" y="0"/>
                    <a:pt x="2665311" y="3206"/>
                    <a:pt x="2671019" y="8914"/>
                  </a:cubicBezTo>
                  <a:cubicBezTo>
                    <a:pt x="2676726" y="14621"/>
                    <a:pt x="2679933" y="22362"/>
                    <a:pt x="2679933" y="30434"/>
                  </a:cubicBezTo>
                  <a:lnTo>
                    <a:pt x="2679933" y="1900863"/>
                  </a:lnTo>
                  <a:cubicBezTo>
                    <a:pt x="2679933" y="1908935"/>
                    <a:pt x="2676726" y="1916676"/>
                    <a:pt x="2671019" y="1922383"/>
                  </a:cubicBezTo>
                  <a:cubicBezTo>
                    <a:pt x="2665311" y="1928091"/>
                    <a:pt x="2657570" y="1931297"/>
                    <a:pt x="2649499" y="1931297"/>
                  </a:cubicBezTo>
                  <a:lnTo>
                    <a:pt x="30434" y="1931297"/>
                  </a:lnTo>
                  <a:cubicBezTo>
                    <a:pt x="22362" y="1931297"/>
                    <a:pt x="14621" y="1928091"/>
                    <a:pt x="8914" y="1922383"/>
                  </a:cubicBezTo>
                  <a:cubicBezTo>
                    <a:pt x="3206" y="1916676"/>
                    <a:pt x="0" y="1908935"/>
                    <a:pt x="0" y="1900863"/>
                  </a:cubicBezTo>
                  <a:lnTo>
                    <a:pt x="0" y="30434"/>
                  </a:lnTo>
                  <a:cubicBezTo>
                    <a:pt x="0" y="22362"/>
                    <a:pt x="3206" y="14621"/>
                    <a:pt x="8914" y="8914"/>
                  </a:cubicBezTo>
                  <a:cubicBezTo>
                    <a:pt x="14621" y="3206"/>
                    <a:pt x="22362" y="0"/>
                    <a:pt x="30434" y="0"/>
                  </a:cubicBezTo>
                  <a:close/>
                </a:path>
              </a:pathLst>
            </a:custGeom>
            <a:solidFill>
              <a:srgbClr val="FFF0C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679932" cy="1959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4138899" y="2797032"/>
            <a:ext cx="2939681" cy="2939681"/>
          </a:xfrm>
          <a:custGeom>
            <a:avLst/>
            <a:gdLst/>
            <a:ahLst/>
            <a:cxnLst/>
            <a:rect l="l" t="t" r="r" b="b"/>
            <a:pathLst>
              <a:path w="2939681" h="2939681">
                <a:moveTo>
                  <a:pt x="0" y="0"/>
                </a:moveTo>
                <a:lnTo>
                  <a:pt x="2939681" y="0"/>
                </a:lnTo>
                <a:lnTo>
                  <a:pt x="2939681" y="2939680"/>
                </a:lnTo>
                <a:lnTo>
                  <a:pt x="0" y="2939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334000" y="2844718"/>
            <a:ext cx="2939681" cy="2939681"/>
          </a:xfrm>
          <a:custGeom>
            <a:avLst/>
            <a:gdLst/>
            <a:ahLst/>
            <a:cxnLst/>
            <a:rect l="l" t="t" r="r" b="b"/>
            <a:pathLst>
              <a:path w="2939681" h="2939681">
                <a:moveTo>
                  <a:pt x="0" y="0"/>
                </a:moveTo>
                <a:lnTo>
                  <a:pt x="2939680" y="0"/>
                </a:lnTo>
                <a:lnTo>
                  <a:pt x="2939680" y="2939680"/>
                </a:lnTo>
                <a:lnTo>
                  <a:pt x="0" y="2939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2140357" y="7251137"/>
            <a:ext cx="2432656" cy="1066137"/>
            <a:chOff x="0" y="0"/>
            <a:chExt cx="640700" cy="2807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40700" cy="280793"/>
            </a:xfrm>
            <a:custGeom>
              <a:avLst/>
              <a:gdLst/>
              <a:ahLst/>
              <a:cxnLst/>
              <a:rect l="l" t="t" r="r" b="b"/>
              <a:pathLst>
                <a:path w="640700" h="280793">
                  <a:moveTo>
                    <a:pt x="140397" y="0"/>
                  </a:moveTo>
                  <a:lnTo>
                    <a:pt x="500303" y="0"/>
                  </a:lnTo>
                  <a:cubicBezTo>
                    <a:pt x="577842" y="0"/>
                    <a:pt x="640700" y="62858"/>
                    <a:pt x="640700" y="140397"/>
                  </a:cubicBezTo>
                  <a:lnTo>
                    <a:pt x="640700" y="140397"/>
                  </a:lnTo>
                  <a:cubicBezTo>
                    <a:pt x="640700" y="217936"/>
                    <a:pt x="577842" y="280793"/>
                    <a:pt x="500303" y="280793"/>
                  </a:cubicBezTo>
                  <a:lnTo>
                    <a:pt x="140397" y="280793"/>
                  </a:lnTo>
                  <a:cubicBezTo>
                    <a:pt x="62858" y="280793"/>
                    <a:pt x="0" y="217936"/>
                    <a:pt x="0" y="140397"/>
                  </a:cubicBezTo>
                  <a:lnTo>
                    <a:pt x="0" y="140397"/>
                  </a:lnTo>
                  <a:cubicBezTo>
                    <a:pt x="0" y="62858"/>
                    <a:pt x="62858" y="0"/>
                    <a:pt x="140397" y="0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640700" cy="30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314755" y="7467975"/>
            <a:ext cx="2083860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999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a) 1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4900056" y="7251137"/>
            <a:ext cx="2432656" cy="1066137"/>
            <a:chOff x="0" y="0"/>
            <a:chExt cx="640700" cy="28079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40700" cy="280793"/>
            </a:xfrm>
            <a:custGeom>
              <a:avLst/>
              <a:gdLst/>
              <a:ahLst/>
              <a:cxnLst/>
              <a:rect l="l" t="t" r="r" b="b"/>
              <a:pathLst>
                <a:path w="640700" h="280793">
                  <a:moveTo>
                    <a:pt x="140397" y="0"/>
                  </a:moveTo>
                  <a:lnTo>
                    <a:pt x="500303" y="0"/>
                  </a:lnTo>
                  <a:cubicBezTo>
                    <a:pt x="577842" y="0"/>
                    <a:pt x="640700" y="62858"/>
                    <a:pt x="640700" y="140397"/>
                  </a:cubicBezTo>
                  <a:lnTo>
                    <a:pt x="640700" y="140397"/>
                  </a:lnTo>
                  <a:cubicBezTo>
                    <a:pt x="640700" y="217936"/>
                    <a:pt x="577842" y="280793"/>
                    <a:pt x="500303" y="280793"/>
                  </a:cubicBezTo>
                  <a:lnTo>
                    <a:pt x="140397" y="280793"/>
                  </a:lnTo>
                  <a:cubicBezTo>
                    <a:pt x="62858" y="280793"/>
                    <a:pt x="0" y="217936"/>
                    <a:pt x="0" y="140397"/>
                  </a:cubicBezTo>
                  <a:lnTo>
                    <a:pt x="0" y="140397"/>
                  </a:lnTo>
                  <a:cubicBezTo>
                    <a:pt x="0" y="62858"/>
                    <a:pt x="62858" y="0"/>
                    <a:pt x="140397" y="0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40700" cy="30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074454" y="7467975"/>
            <a:ext cx="2083860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999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b) 2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659755" y="7251137"/>
            <a:ext cx="2432656" cy="1066137"/>
            <a:chOff x="0" y="0"/>
            <a:chExt cx="640700" cy="28079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40700" cy="280793"/>
            </a:xfrm>
            <a:custGeom>
              <a:avLst/>
              <a:gdLst/>
              <a:ahLst/>
              <a:cxnLst/>
              <a:rect l="l" t="t" r="r" b="b"/>
              <a:pathLst>
                <a:path w="640700" h="280793">
                  <a:moveTo>
                    <a:pt x="140397" y="0"/>
                  </a:moveTo>
                  <a:lnTo>
                    <a:pt x="500303" y="0"/>
                  </a:lnTo>
                  <a:cubicBezTo>
                    <a:pt x="577842" y="0"/>
                    <a:pt x="640700" y="62858"/>
                    <a:pt x="640700" y="140397"/>
                  </a:cubicBezTo>
                  <a:lnTo>
                    <a:pt x="640700" y="140397"/>
                  </a:lnTo>
                  <a:cubicBezTo>
                    <a:pt x="640700" y="217936"/>
                    <a:pt x="577842" y="280793"/>
                    <a:pt x="500303" y="280793"/>
                  </a:cubicBezTo>
                  <a:lnTo>
                    <a:pt x="140397" y="280793"/>
                  </a:lnTo>
                  <a:cubicBezTo>
                    <a:pt x="62858" y="280793"/>
                    <a:pt x="0" y="217936"/>
                    <a:pt x="0" y="140397"/>
                  </a:cubicBezTo>
                  <a:lnTo>
                    <a:pt x="0" y="140397"/>
                  </a:lnTo>
                  <a:cubicBezTo>
                    <a:pt x="0" y="62858"/>
                    <a:pt x="62858" y="0"/>
                    <a:pt x="140397" y="0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640700" cy="30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834153" y="7467975"/>
            <a:ext cx="2083860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999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c) 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47689" y="6433182"/>
            <a:ext cx="9137391" cy="6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0"/>
              </a:lnSpc>
            </a:pPr>
            <a:r>
              <a:rPr lang="en-US" sz="4600" b="1" dirty="0" err="1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Có</a:t>
            </a:r>
            <a:r>
              <a:rPr lang="en-US" sz="4600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 bao </a:t>
            </a:r>
            <a:r>
              <a:rPr lang="en-US" sz="4600" b="1" dirty="0" err="1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nhiêu</a:t>
            </a:r>
            <a:r>
              <a:rPr lang="en-US" sz="4600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4600" b="1" dirty="0" err="1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chiếc</a:t>
            </a:r>
            <a:r>
              <a:rPr lang="en-US" sz="4600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4600" b="1" dirty="0" err="1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bút</a:t>
            </a:r>
            <a:r>
              <a:rPr lang="en-US" sz="4600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4600" b="1" dirty="0" err="1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chì</a:t>
            </a:r>
            <a:r>
              <a:rPr lang="en-US" sz="4600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?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3294909" y="854129"/>
            <a:ext cx="5675525" cy="1329228"/>
            <a:chOff x="0" y="0"/>
            <a:chExt cx="1494788" cy="35008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494788" cy="350085"/>
            </a:xfrm>
            <a:custGeom>
              <a:avLst/>
              <a:gdLst/>
              <a:ahLst/>
              <a:cxnLst/>
              <a:rect l="l" t="t" r="r" b="b"/>
              <a:pathLst>
                <a:path w="1494788" h="350085">
                  <a:moveTo>
                    <a:pt x="40923" y="0"/>
                  </a:moveTo>
                  <a:lnTo>
                    <a:pt x="1453866" y="0"/>
                  </a:lnTo>
                  <a:cubicBezTo>
                    <a:pt x="1464719" y="0"/>
                    <a:pt x="1475128" y="4311"/>
                    <a:pt x="1482802" y="11986"/>
                  </a:cubicBezTo>
                  <a:cubicBezTo>
                    <a:pt x="1490477" y="19660"/>
                    <a:pt x="1494788" y="30069"/>
                    <a:pt x="1494788" y="40923"/>
                  </a:cubicBezTo>
                  <a:lnTo>
                    <a:pt x="1494788" y="309162"/>
                  </a:lnTo>
                  <a:cubicBezTo>
                    <a:pt x="1494788" y="320015"/>
                    <a:pt x="1490477" y="330424"/>
                    <a:pt x="1482802" y="338099"/>
                  </a:cubicBezTo>
                  <a:cubicBezTo>
                    <a:pt x="1475128" y="345773"/>
                    <a:pt x="1464719" y="350085"/>
                    <a:pt x="1453866" y="350085"/>
                  </a:cubicBezTo>
                  <a:lnTo>
                    <a:pt x="40923" y="350085"/>
                  </a:lnTo>
                  <a:cubicBezTo>
                    <a:pt x="18322" y="350085"/>
                    <a:pt x="0" y="331763"/>
                    <a:pt x="0" y="309162"/>
                  </a:cubicBezTo>
                  <a:lnTo>
                    <a:pt x="0" y="40923"/>
                  </a:lnTo>
                  <a:cubicBezTo>
                    <a:pt x="0" y="30069"/>
                    <a:pt x="4311" y="19660"/>
                    <a:pt x="11986" y="11986"/>
                  </a:cubicBezTo>
                  <a:cubicBezTo>
                    <a:pt x="19660" y="4311"/>
                    <a:pt x="30069" y="0"/>
                    <a:pt x="40923" y="0"/>
                  </a:cubicBezTo>
                  <a:close/>
                </a:path>
              </a:pathLst>
            </a:custGeom>
            <a:solidFill>
              <a:srgbClr val="6BB3AE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494788" cy="378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294909" y="854129"/>
            <a:ext cx="5484403" cy="1150028"/>
            <a:chOff x="0" y="0"/>
            <a:chExt cx="1444452" cy="30288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444452" cy="302888"/>
            </a:xfrm>
            <a:custGeom>
              <a:avLst/>
              <a:gdLst/>
              <a:ahLst/>
              <a:cxnLst/>
              <a:rect l="l" t="t" r="r" b="b"/>
              <a:pathLst>
                <a:path w="1444452" h="302888">
                  <a:moveTo>
                    <a:pt x="42349" y="0"/>
                  </a:moveTo>
                  <a:lnTo>
                    <a:pt x="1402103" y="0"/>
                  </a:lnTo>
                  <a:cubicBezTo>
                    <a:pt x="1425492" y="0"/>
                    <a:pt x="1444452" y="18960"/>
                    <a:pt x="1444452" y="42349"/>
                  </a:cubicBezTo>
                  <a:lnTo>
                    <a:pt x="1444452" y="260539"/>
                  </a:lnTo>
                  <a:cubicBezTo>
                    <a:pt x="1444452" y="283928"/>
                    <a:pt x="1425492" y="302888"/>
                    <a:pt x="1402103" y="302888"/>
                  </a:cubicBezTo>
                  <a:lnTo>
                    <a:pt x="42349" y="302888"/>
                  </a:lnTo>
                  <a:cubicBezTo>
                    <a:pt x="18960" y="302888"/>
                    <a:pt x="0" y="283928"/>
                    <a:pt x="0" y="260539"/>
                  </a:cubicBezTo>
                  <a:lnTo>
                    <a:pt x="0" y="42349"/>
                  </a:lnTo>
                  <a:cubicBezTo>
                    <a:pt x="0" y="18960"/>
                    <a:pt x="18960" y="0"/>
                    <a:pt x="42349" y="0"/>
                  </a:cubicBezTo>
                  <a:close/>
                </a:path>
              </a:pathLst>
            </a:custGeom>
            <a:solidFill>
              <a:srgbClr val="8AD1CC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1444452" cy="331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3254322" y="1138269"/>
            <a:ext cx="5525635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b="1" dirty="0" err="1">
                <a:solidFill>
                  <a:srgbClr val="3C2415"/>
                </a:solidFill>
                <a:latin typeface="Cakerolli Semi-Bold"/>
                <a:ea typeface="Cakerolli Semi-Bold"/>
                <a:cs typeface="Cakerolli Semi-Bold"/>
                <a:sym typeface="Cakerolli Semi-Bold"/>
              </a:rPr>
              <a:t>Câu</a:t>
            </a:r>
            <a:r>
              <a:rPr lang="en-US" sz="4800" b="1" dirty="0">
                <a:solidFill>
                  <a:srgbClr val="3C2415"/>
                </a:solidFill>
                <a:latin typeface="Cakerolli Semi-Bold"/>
                <a:ea typeface="Cakerolli Semi-Bold"/>
                <a:cs typeface="Cakerolli Semi-Bold"/>
                <a:sym typeface="Cakerolli Semi-Bold"/>
              </a:rPr>
              <a:t> 1</a:t>
            </a:r>
          </a:p>
        </p:txBody>
      </p:sp>
      <p:pic>
        <p:nvPicPr>
          <p:cNvPr id="37" name="Bé chọn chưa đúng rồi.m4a">
            <a:hlinkClick r:id="" action="ppaction://media"/>
            <a:extLst>
              <a:ext uri="{FF2B5EF4-FFF2-40B4-BE49-F238E27FC236}">
                <a16:creationId xmlns="" xmlns:a16="http://schemas.microsoft.com/office/drawing/2014/main" id="{DC897605-94FE-0D48-3941-A9290595B8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90" y="10287000"/>
            <a:ext cx="812800" cy="812800"/>
          </a:xfrm>
          <a:prstGeom prst="rect">
            <a:avLst/>
          </a:prstGeom>
        </p:spPr>
      </p:pic>
      <p:pic>
        <p:nvPicPr>
          <p:cNvPr id="38" name="Bé chọn sai rồi.m4a">
            <a:hlinkClick r:id="" action="ppaction://media"/>
            <a:extLst>
              <a:ext uri="{FF2B5EF4-FFF2-40B4-BE49-F238E27FC236}">
                <a16:creationId xmlns="" xmlns:a16="http://schemas.microsoft.com/office/drawing/2014/main" id="{A7EECA06-A54F-3401-A0ED-385F63D7CA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93366" y="10275563"/>
            <a:ext cx="812800" cy="812800"/>
          </a:xfrm>
          <a:prstGeom prst="rect">
            <a:avLst/>
          </a:prstGeom>
        </p:spPr>
      </p:pic>
      <p:pic>
        <p:nvPicPr>
          <p:cNvPr id="39" name="bé chọn đúng rồi.m4a">
            <a:hlinkClick r:id="" action="ppaction://media"/>
            <a:extLst>
              <a:ext uri="{FF2B5EF4-FFF2-40B4-BE49-F238E27FC236}">
                <a16:creationId xmlns="" xmlns:a16="http://schemas.microsoft.com/office/drawing/2014/main" id="{A8F97D14-C4AA-418A-09F1-AADF5918F62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08429" y="10275563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74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55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3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33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20" grpId="0"/>
      <p:bldP spid="24" grpId="0"/>
      <p:bldP spid="24" grpId="1"/>
      <p:bldP spid="28" grpId="0"/>
      <p:bldP spid="28" grpId="1"/>
      <p:bldP spid="29" grpId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7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46545" y="1925407"/>
            <a:ext cx="10175369" cy="7332893"/>
            <a:chOff x="0" y="0"/>
            <a:chExt cx="2679932" cy="19312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79933" cy="1931297"/>
            </a:xfrm>
            <a:custGeom>
              <a:avLst/>
              <a:gdLst/>
              <a:ahLst/>
              <a:cxnLst/>
              <a:rect l="l" t="t" r="r" b="b"/>
              <a:pathLst>
                <a:path w="2679933" h="1931297">
                  <a:moveTo>
                    <a:pt x="30434" y="0"/>
                  </a:moveTo>
                  <a:lnTo>
                    <a:pt x="2649499" y="0"/>
                  </a:lnTo>
                  <a:cubicBezTo>
                    <a:pt x="2657570" y="0"/>
                    <a:pt x="2665311" y="3206"/>
                    <a:pt x="2671019" y="8914"/>
                  </a:cubicBezTo>
                  <a:cubicBezTo>
                    <a:pt x="2676726" y="14621"/>
                    <a:pt x="2679933" y="22362"/>
                    <a:pt x="2679933" y="30434"/>
                  </a:cubicBezTo>
                  <a:lnTo>
                    <a:pt x="2679933" y="1900863"/>
                  </a:lnTo>
                  <a:cubicBezTo>
                    <a:pt x="2679933" y="1908935"/>
                    <a:pt x="2676726" y="1916676"/>
                    <a:pt x="2671019" y="1922383"/>
                  </a:cubicBezTo>
                  <a:cubicBezTo>
                    <a:pt x="2665311" y="1928091"/>
                    <a:pt x="2657570" y="1931297"/>
                    <a:pt x="2649499" y="1931297"/>
                  </a:cubicBezTo>
                  <a:lnTo>
                    <a:pt x="30434" y="1931297"/>
                  </a:lnTo>
                  <a:cubicBezTo>
                    <a:pt x="22362" y="1931297"/>
                    <a:pt x="14621" y="1928091"/>
                    <a:pt x="8914" y="1922383"/>
                  </a:cubicBezTo>
                  <a:cubicBezTo>
                    <a:pt x="3206" y="1916676"/>
                    <a:pt x="0" y="1908935"/>
                    <a:pt x="0" y="1900863"/>
                  </a:cubicBezTo>
                  <a:lnTo>
                    <a:pt x="0" y="30434"/>
                  </a:lnTo>
                  <a:cubicBezTo>
                    <a:pt x="0" y="22362"/>
                    <a:pt x="3206" y="14621"/>
                    <a:pt x="8914" y="8914"/>
                  </a:cubicBezTo>
                  <a:cubicBezTo>
                    <a:pt x="14621" y="3206"/>
                    <a:pt x="22362" y="0"/>
                    <a:pt x="30434" y="0"/>
                  </a:cubicBezTo>
                  <a:close/>
                </a:path>
              </a:pathLst>
            </a:custGeom>
            <a:solidFill>
              <a:srgbClr val="C49A6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679932" cy="1959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081878" y="1697892"/>
            <a:ext cx="10175369" cy="7332893"/>
            <a:chOff x="0" y="0"/>
            <a:chExt cx="2679932" cy="19312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79933" cy="1931297"/>
            </a:xfrm>
            <a:custGeom>
              <a:avLst/>
              <a:gdLst/>
              <a:ahLst/>
              <a:cxnLst/>
              <a:rect l="l" t="t" r="r" b="b"/>
              <a:pathLst>
                <a:path w="2679933" h="1931297">
                  <a:moveTo>
                    <a:pt x="30434" y="0"/>
                  </a:moveTo>
                  <a:lnTo>
                    <a:pt x="2649499" y="0"/>
                  </a:lnTo>
                  <a:cubicBezTo>
                    <a:pt x="2657570" y="0"/>
                    <a:pt x="2665311" y="3206"/>
                    <a:pt x="2671019" y="8914"/>
                  </a:cubicBezTo>
                  <a:cubicBezTo>
                    <a:pt x="2676726" y="14621"/>
                    <a:pt x="2679933" y="22362"/>
                    <a:pt x="2679933" y="30434"/>
                  </a:cubicBezTo>
                  <a:lnTo>
                    <a:pt x="2679933" y="1900863"/>
                  </a:lnTo>
                  <a:cubicBezTo>
                    <a:pt x="2679933" y="1908935"/>
                    <a:pt x="2676726" y="1916676"/>
                    <a:pt x="2671019" y="1922383"/>
                  </a:cubicBezTo>
                  <a:cubicBezTo>
                    <a:pt x="2665311" y="1928091"/>
                    <a:pt x="2657570" y="1931297"/>
                    <a:pt x="2649499" y="1931297"/>
                  </a:cubicBezTo>
                  <a:lnTo>
                    <a:pt x="30434" y="1931297"/>
                  </a:lnTo>
                  <a:cubicBezTo>
                    <a:pt x="22362" y="1931297"/>
                    <a:pt x="14621" y="1928091"/>
                    <a:pt x="8914" y="1922383"/>
                  </a:cubicBezTo>
                  <a:cubicBezTo>
                    <a:pt x="3206" y="1916676"/>
                    <a:pt x="0" y="1908935"/>
                    <a:pt x="0" y="1900863"/>
                  </a:cubicBezTo>
                  <a:lnTo>
                    <a:pt x="0" y="30434"/>
                  </a:lnTo>
                  <a:cubicBezTo>
                    <a:pt x="0" y="22362"/>
                    <a:pt x="3206" y="14621"/>
                    <a:pt x="8914" y="8914"/>
                  </a:cubicBezTo>
                  <a:cubicBezTo>
                    <a:pt x="14621" y="3206"/>
                    <a:pt x="22362" y="0"/>
                    <a:pt x="30434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679932" cy="1959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05647" y="3186411"/>
            <a:ext cx="604799" cy="60479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5E3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701" tIns="50701" rIns="50701" bIns="5070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705647" y="4512601"/>
            <a:ext cx="604799" cy="60479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5E3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701" tIns="50701" rIns="50701" bIns="5070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705647" y="5838792"/>
            <a:ext cx="604799" cy="60479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5E3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701" tIns="50701" rIns="50701" bIns="5070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705647" y="7164982"/>
            <a:ext cx="604799" cy="60479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5E3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701" tIns="50701" rIns="50701" bIns="5070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566989" y="854129"/>
            <a:ext cx="5675525" cy="1329228"/>
            <a:chOff x="0" y="0"/>
            <a:chExt cx="1494788" cy="35008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94788" cy="350085"/>
            </a:xfrm>
            <a:custGeom>
              <a:avLst/>
              <a:gdLst/>
              <a:ahLst/>
              <a:cxnLst/>
              <a:rect l="l" t="t" r="r" b="b"/>
              <a:pathLst>
                <a:path w="1494788" h="350085">
                  <a:moveTo>
                    <a:pt x="40923" y="0"/>
                  </a:moveTo>
                  <a:lnTo>
                    <a:pt x="1453866" y="0"/>
                  </a:lnTo>
                  <a:cubicBezTo>
                    <a:pt x="1464719" y="0"/>
                    <a:pt x="1475128" y="4311"/>
                    <a:pt x="1482802" y="11986"/>
                  </a:cubicBezTo>
                  <a:cubicBezTo>
                    <a:pt x="1490477" y="19660"/>
                    <a:pt x="1494788" y="30069"/>
                    <a:pt x="1494788" y="40923"/>
                  </a:cubicBezTo>
                  <a:lnTo>
                    <a:pt x="1494788" y="309162"/>
                  </a:lnTo>
                  <a:cubicBezTo>
                    <a:pt x="1494788" y="320015"/>
                    <a:pt x="1490477" y="330424"/>
                    <a:pt x="1482802" y="338099"/>
                  </a:cubicBezTo>
                  <a:cubicBezTo>
                    <a:pt x="1475128" y="345773"/>
                    <a:pt x="1464719" y="350085"/>
                    <a:pt x="1453866" y="350085"/>
                  </a:cubicBezTo>
                  <a:lnTo>
                    <a:pt x="40923" y="350085"/>
                  </a:lnTo>
                  <a:cubicBezTo>
                    <a:pt x="18322" y="350085"/>
                    <a:pt x="0" y="331763"/>
                    <a:pt x="0" y="309162"/>
                  </a:cubicBezTo>
                  <a:lnTo>
                    <a:pt x="0" y="40923"/>
                  </a:lnTo>
                  <a:cubicBezTo>
                    <a:pt x="0" y="30069"/>
                    <a:pt x="4311" y="19660"/>
                    <a:pt x="11986" y="11986"/>
                  </a:cubicBezTo>
                  <a:cubicBezTo>
                    <a:pt x="19660" y="4311"/>
                    <a:pt x="30069" y="0"/>
                    <a:pt x="40923" y="0"/>
                  </a:cubicBezTo>
                  <a:close/>
                </a:path>
              </a:pathLst>
            </a:custGeom>
            <a:solidFill>
              <a:srgbClr val="6BB3AE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494788" cy="378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566989" y="854129"/>
            <a:ext cx="5484403" cy="1150028"/>
            <a:chOff x="0" y="0"/>
            <a:chExt cx="1444452" cy="30288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44452" cy="302888"/>
            </a:xfrm>
            <a:custGeom>
              <a:avLst/>
              <a:gdLst/>
              <a:ahLst/>
              <a:cxnLst/>
              <a:rect l="l" t="t" r="r" b="b"/>
              <a:pathLst>
                <a:path w="1444452" h="302888">
                  <a:moveTo>
                    <a:pt x="42349" y="0"/>
                  </a:moveTo>
                  <a:lnTo>
                    <a:pt x="1402103" y="0"/>
                  </a:lnTo>
                  <a:cubicBezTo>
                    <a:pt x="1425492" y="0"/>
                    <a:pt x="1444452" y="18960"/>
                    <a:pt x="1444452" y="42349"/>
                  </a:cubicBezTo>
                  <a:lnTo>
                    <a:pt x="1444452" y="260539"/>
                  </a:lnTo>
                  <a:cubicBezTo>
                    <a:pt x="1444452" y="283928"/>
                    <a:pt x="1425492" y="302888"/>
                    <a:pt x="1402103" y="302888"/>
                  </a:cubicBezTo>
                  <a:lnTo>
                    <a:pt x="42349" y="302888"/>
                  </a:lnTo>
                  <a:cubicBezTo>
                    <a:pt x="18960" y="302888"/>
                    <a:pt x="0" y="283928"/>
                    <a:pt x="0" y="260539"/>
                  </a:cubicBezTo>
                  <a:lnTo>
                    <a:pt x="0" y="42349"/>
                  </a:lnTo>
                  <a:cubicBezTo>
                    <a:pt x="0" y="18960"/>
                    <a:pt x="18960" y="0"/>
                    <a:pt x="42349" y="0"/>
                  </a:cubicBezTo>
                  <a:close/>
                </a:path>
              </a:pathLst>
            </a:custGeom>
            <a:solidFill>
              <a:srgbClr val="8AD1C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444452" cy="331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525757" y="1186899"/>
            <a:ext cx="5525635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b="1" dirty="0" err="1">
                <a:solidFill>
                  <a:srgbClr val="3C2415"/>
                </a:solidFill>
                <a:latin typeface="Cakerolli Semi-Bold"/>
                <a:ea typeface="Cakerolli Semi-Bold"/>
                <a:cs typeface="Cakerolli Semi-Bold"/>
                <a:sym typeface="Cakerolli Semi-Bold"/>
              </a:rPr>
              <a:t>Câu</a:t>
            </a:r>
            <a:r>
              <a:rPr lang="en-US" sz="4800" b="1" dirty="0">
                <a:solidFill>
                  <a:srgbClr val="3C2415"/>
                </a:solidFill>
                <a:latin typeface="Cakerolli Semi-Bold"/>
                <a:ea typeface="Cakerolli Semi-Bold"/>
                <a:cs typeface="Cakerolli Semi-Bold"/>
                <a:sym typeface="Cakerolli Semi-Bold"/>
              </a:rPr>
              <a:t> 2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8564836" y="7251137"/>
            <a:ext cx="2432656" cy="1066137"/>
            <a:chOff x="0" y="0"/>
            <a:chExt cx="640700" cy="28079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40700" cy="280793"/>
            </a:xfrm>
            <a:custGeom>
              <a:avLst/>
              <a:gdLst/>
              <a:ahLst/>
              <a:cxnLst/>
              <a:rect l="l" t="t" r="r" b="b"/>
              <a:pathLst>
                <a:path w="640700" h="280793">
                  <a:moveTo>
                    <a:pt x="140397" y="0"/>
                  </a:moveTo>
                  <a:lnTo>
                    <a:pt x="500303" y="0"/>
                  </a:lnTo>
                  <a:cubicBezTo>
                    <a:pt x="577842" y="0"/>
                    <a:pt x="640700" y="62858"/>
                    <a:pt x="640700" y="140397"/>
                  </a:cubicBezTo>
                  <a:lnTo>
                    <a:pt x="640700" y="140397"/>
                  </a:lnTo>
                  <a:cubicBezTo>
                    <a:pt x="640700" y="217936"/>
                    <a:pt x="577842" y="280793"/>
                    <a:pt x="500303" y="280793"/>
                  </a:cubicBezTo>
                  <a:lnTo>
                    <a:pt x="140397" y="280793"/>
                  </a:lnTo>
                  <a:cubicBezTo>
                    <a:pt x="62858" y="280793"/>
                    <a:pt x="0" y="217936"/>
                    <a:pt x="0" y="140397"/>
                  </a:cubicBezTo>
                  <a:lnTo>
                    <a:pt x="0" y="140397"/>
                  </a:lnTo>
                  <a:cubicBezTo>
                    <a:pt x="0" y="62858"/>
                    <a:pt x="62858" y="0"/>
                    <a:pt x="140397" y="0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640700" cy="30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8739234" y="7467975"/>
            <a:ext cx="2083860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999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a) 5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1324536" y="7251137"/>
            <a:ext cx="2432656" cy="1066137"/>
            <a:chOff x="0" y="0"/>
            <a:chExt cx="640700" cy="28079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40700" cy="280793"/>
            </a:xfrm>
            <a:custGeom>
              <a:avLst/>
              <a:gdLst/>
              <a:ahLst/>
              <a:cxnLst/>
              <a:rect l="l" t="t" r="r" b="b"/>
              <a:pathLst>
                <a:path w="640700" h="280793">
                  <a:moveTo>
                    <a:pt x="140397" y="0"/>
                  </a:moveTo>
                  <a:lnTo>
                    <a:pt x="500303" y="0"/>
                  </a:lnTo>
                  <a:cubicBezTo>
                    <a:pt x="577842" y="0"/>
                    <a:pt x="640700" y="62858"/>
                    <a:pt x="640700" y="140397"/>
                  </a:cubicBezTo>
                  <a:lnTo>
                    <a:pt x="640700" y="140397"/>
                  </a:lnTo>
                  <a:cubicBezTo>
                    <a:pt x="640700" y="217936"/>
                    <a:pt x="577842" y="280793"/>
                    <a:pt x="500303" y="280793"/>
                  </a:cubicBezTo>
                  <a:lnTo>
                    <a:pt x="140397" y="280793"/>
                  </a:lnTo>
                  <a:cubicBezTo>
                    <a:pt x="62858" y="280793"/>
                    <a:pt x="0" y="217936"/>
                    <a:pt x="0" y="140397"/>
                  </a:cubicBezTo>
                  <a:lnTo>
                    <a:pt x="0" y="140397"/>
                  </a:lnTo>
                  <a:cubicBezTo>
                    <a:pt x="0" y="62858"/>
                    <a:pt x="62858" y="0"/>
                    <a:pt x="140397" y="0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640700" cy="30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498934" y="7467975"/>
            <a:ext cx="2083860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999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b) 4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4084235" y="7251137"/>
            <a:ext cx="2432656" cy="1066137"/>
            <a:chOff x="0" y="0"/>
            <a:chExt cx="640700" cy="28079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40700" cy="280793"/>
            </a:xfrm>
            <a:custGeom>
              <a:avLst/>
              <a:gdLst/>
              <a:ahLst/>
              <a:cxnLst/>
              <a:rect l="l" t="t" r="r" b="b"/>
              <a:pathLst>
                <a:path w="640700" h="280793">
                  <a:moveTo>
                    <a:pt x="140397" y="0"/>
                  </a:moveTo>
                  <a:lnTo>
                    <a:pt x="500303" y="0"/>
                  </a:lnTo>
                  <a:cubicBezTo>
                    <a:pt x="577842" y="0"/>
                    <a:pt x="640700" y="62858"/>
                    <a:pt x="640700" y="140397"/>
                  </a:cubicBezTo>
                  <a:lnTo>
                    <a:pt x="640700" y="140397"/>
                  </a:lnTo>
                  <a:cubicBezTo>
                    <a:pt x="640700" y="217936"/>
                    <a:pt x="577842" y="280793"/>
                    <a:pt x="500303" y="280793"/>
                  </a:cubicBezTo>
                  <a:lnTo>
                    <a:pt x="140397" y="280793"/>
                  </a:lnTo>
                  <a:cubicBezTo>
                    <a:pt x="62858" y="280793"/>
                    <a:pt x="0" y="217936"/>
                    <a:pt x="0" y="140397"/>
                  </a:cubicBezTo>
                  <a:lnTo>
                    <a:pt x="0" y="140397"/>
                  </a:lnTo>
                  <a:cubicBezTo>
                    <a:pt x="0" y="62858"/>
                    <a:pt x="62858" y="0"/>
                    <a:pt x="140397" y="0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640700" cy="30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4258633" y="7467975"/>
            <a:ext cx="2083860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999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c) 3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396166" y="7999748"/>
            <a:ext cx="5361862" cy="1258552"/>
            <a:chOff x="0" y="0"/>
            <a:chExt cx="1412178" cy="331471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412178" cy="331471"/>
            </a:xfrm>
            <a:custGeom>
              <a:avLst/>
              <a:gdLst/>
              <a:ahLst/>
              <a:cxnLst/>
              <a:rect l="l" t="t" r="r" b="b"/>
              <a:pathLst>
                <a:path w="1412178" h="331471">
                  <a:moveTo>
                    <a:pt x="706089" y="0"/>
                  </a:moveTo>
                  <a:cubicBezTo>
                    <a:pt x="316127" y="0"/>
                    <a:pt x="0" y="74202"/>
                    <a:pt x="0" y="165735"/>
                  </a:cubicBezTo>
                  <a:cubicBezTo>
                    <a:pt x="0" y="257268"/>
                    <a:pt x="316127" y="331471"/>
                    <a:pt x="706089" y="331471"/>
                  </a:cubicBezTo>
                  <a:cubicBezTo>
                    <a:pt x="1096051" y="331471"/>
                    <a:pt x="1412178" y="257268"/>
                    <a:pt x="1412178" y="165735"/>
                  </a:cubicBezTo>
                  <a:cubicBezTo>
                    <a:pt x="1412178" y="74202"/>
                    <a:pt x="1096051" y="0"/>
                    <a:pt x="706089" y="0"/>
                  </a:cubicBezTo>
                  <a:close/>
                </a:path>
              </a:pathLst>
            </a:custGeom>
            <a:solidFill>
              <a:srgbClr val="C49A6C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32392" y="2500"/>
              <a:ext cx="1147394" cy="2978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2" name="Freeform 42"/>
          <p:cNvSpPr/>
          <p:nvPr/>
        </p:nvSpPr>
        <p:spPr>
          <a:xfrm>
            <a:off x="1396166" y="1028700"/>
            <a:ext cx="5122926" cy="8229600"/>
          </a:xfrm>
          <a:custGeom>
            <a:avLst/>
            <a:gdLst/>
            <a:ahLst/>
            <a:cxnLst/>
            <a:rect l="l" t="t" r="r" b="b"/>
            <a:pathLst>
              <a:path w="5122926" h="8229600">
                <a:moveTo>
                  <a:pt x="0" y="0"/>
                </a:moveTo>
                <a:lnTo>
                  <a:pt x="5122926" y="0"/>
                </a:lnTo>
                <a:lnTo>
                  <a:pt x="51229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7972168" y="6433182"/>
            <a:ext cx="9137391" cy="6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0"/>
              </a:lnSpc>
            </a:pPr>
            <a:r>
              <a:rPr lang="en-US" sz="4600" b="1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Có bao nhiêu quyển sách?</a:t>
            </a:r>
          </a:p>
        </p:txBody>
      </p:sp>
      <p:sp>
        <p:nvSpPr>
          <p:cNvPr id="44" name="Freeform 44"/>
          <p:cNvSpPr/>
          <p:nvPr/>
        </p:nvSpPr>
        <p:spPr>
          <a:xfrm>
            <a:off x="9093364" y="2976307"/>
            <a:ext cx="2468498" cy="2581129"/>
          </a:xfrm>
          <a:custGeom>
            <a:avLst/>
            <a:gdLst/>
            <a:ahLst/>
            <a:cxnLst/>
            <a:rect l="l" t="t" r="r" b="b"/>
            <a:pathLst>
              <a:path w="2468498" h="2581129">
                <a:moveTo>
                  <a:pt x="0" y="0"/>
                </a:moveTo>
                <a:lnTo>
                  <a:pt x="2468498" y="0"/>
                </a:lnTo>
                <a:lnTo>
                  <a:pt x="2468498" y="2581130"/>
                </a:lnTo>
                <a:lnTo>
                  <a:pt x="0" y="25811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1306615" y="2976307"/>
            <a:ext cx="2468498" cy="2581129"/>
          </a:xfrm>
          <a:custGeom>
            <a:avLst/>
            <a:gdLst/>
            <a:ahLst/>
            <a:cxnLst/>
            <a:rect l="l" t="t" r="r" b="b"/>
            <a:pathLst>
              <a:path w="2468498" h="2581129">
                <a:moveTo>
                  <a:pt x="0" y="0"/>
                </a:moveTo>
                <a:lnTo>
                  <a:pt x="2468498" y="0"/>
                </a:lnTo>
                <a:lnTo>
                  <a:pt x="2468498" y="2581130"/>
                </a:lnTo>
                <a:lnTo>
                  <a:pt x="0" y="25811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3519866" y="2976307"/>
            <a:ext cx="2468498" cy="2581129"/>
          </a:xfrm>
          <a:custGeom>
            <a:avLst/>
            <a:gdLst/>
            <a:ahLst/>
            <a:cxnLst/>
            <a:rect l="l" t="t" r="r" b="b"/>
            <a:pathLst>
              <a:path w="2468498" h="2581129">
                <a:moveTo>
                  <a:pt x="0" y="0"/>
                </a:moveTo>
                <a:lnTo>
                  <a:pt x="2468498" y="0"/>
                </a:lnTo>
                <a:lnTo>
                  <a:pt x="2468498" y="2581130"/>
                </a:lnTo>
                <a:lnTo>
                  <a:pt x="0" y="25811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47" name="bé chọn đúng rồi.m4a">
            <a:hlinkClick r:id="" action="ppaction://media"/>
            <a:extLst>
              <a:ext uri="{FF2B5EF4-FFF2-40B4-BE49-F238E27FC236}">
                <a16:creationId xmlns="" xmlns:a16="http://schemas.microsoft.com/office/drawing/2014/main" id="{999976F8-ACB6-EE8B-497B-00D42A3F81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0" y="10477500"/>
            <a:ext cx="812800" cy="812800"/>
          </a:xfrm>
          <a:prstGeom prst="rect">
            <a:avLst/>
          </a:prstGeom>
        </p:spPr>
      </p:pic>
      <p:pic>
        <p:nvPicPr>
          <p:cNvPr id="48" name="Bé chọn chưa đúng rồi.m4a">
            <a:hlinkClick r:id="" action="ppaction://media"/>
            <a:extLst>
              <a:ext uri="{FF2B5EF4-FFF2-40B4-BE49-F238E27FC236}">
                <a16:creationId xmlns="" xmlns:a16="http://schemas.microsoft.com/office/drawing/2014/main" id="{28159264-4491-C425-7A1B-727BAEFD64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6042" y="10477500"/>
            <a:ext cx="812800" cy="812800"/>
          </a:xfrm>
          <a:prstGeom prst="rect">
            <a:avLst/>
          </a:prstGeom>
        </p:spPr>
      </p:pic>
      <p:pic>
        <p:nvPicPr>
          <p:cNvPr id="49" name="Bé chọn sai rồi.m4a">
            <a:hlinkClick r:id="" action="ppaction://media"/>
            <a:extLst>
              <a:ext uri="{FF2B5EF4-FFF2-40B4-BE49-F238E27FC236}">
                <a16:creationId xmlns="" xmlns:a16="http://schemas.microsoft.com/office/drawing/2014/main" id="{D602BBCD-3D7C-FDD0-C9E8-9D60DA7C89F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72084" y="104775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53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334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74"/>
                                      </p:to>
                                    </p:animClr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555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26" grpId="0"/>
      <p:bldP spid="30" grpId="0"/>
      <p:bldP spid="30" grpId="1"/>
      <p:bldP spid="34" grpId="0"/>
      <p:bldP spid="34" grpId="1"/>
      <p:bldP spid="38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9A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36398" y="1028700"/>
            <a:ext cx="12454474" cy="11458116"/>
          </a:xfrm>
          <a:custGeom>
            <a:avLst/>
            <a:gdLst/>
            <a:ahLst/>
            <a:cxnLst/>
            <a:rect l="l" t="t" r="r" b="b"/>
            <a:pathLst>
              <a:path w="12454474" h="11458116">
                <a:moveTo>
                  <a:pt x="0" y="0"/>
                </a:moveTo>
                <a:lnTo>
                  <a:pt x="12454474" y="0"/>
                </a:lnTo>
                <a:lnTo>
                  <a:pt x="12454474" y="11458116"/>
                </a:lnTo>
                <a:lnTo>
                  <a:pt x="0" y="114581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028700"/>
            <a:ext cx="7240692" cy="11458116"/>
          </a:xfrm>
          <a:custGeom>
            <a:avLst/>
            <a:gdLst/>
            <a:ahLst/>
            <a:cxnLst/>
            <a:rect l="l" t="t" r="r" b="b"/>
            <a:pathLst>
              <a:path w="7240692" h="11458116">
                <a:moveTo>
                  <a:pt x="0" y="0"/>
                </a:moveTo>
                <a:lnTo>
                  <a:pt x="7240692" y="0"/>
                </a:lnTo>
                <a:lnTo>
                  <a:pt x="7240692" y="11458116"/>
                </a:lnTo>
                <a:lnTo>
                  <a:pt x="0" y="114581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72006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413670" y="724247"/>
            <a:ext cx="5484403" cy="1150028"/>
            <a:chOff x="0" y="0"/>
            <a:chExt cx="1444452" cy="3028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4452" cy="302888"/>
            </a:xfrm>
            <a:custGeom>
              <a:avLst/>
              <a:gdLst/>
              <a:ahLst/>
              <a:cxnLst/>
              <a:rect l="l" t="t" r="r" b="b"/>
              <a:pathLst>
                <a:path w="1444452" h="302888">
                  <a:moveTo>
                    <a:pt x="42349" y="0"/>
                  </a:moveTo>
                  <a:lnTo>
                    <a:pt x="1402103" y="0"/>
                  </a:lnTo>
                  <a:cubicBezTo>
                    <a:pt x="1425492" y="0"/>
                    <a:pt x="1444452" y="18960"/>
                    <a:pt x="1444452" y="42349"/>
                  </a:cubicBezTo>
                  <a:lnTo>
                    <a:pt x="1444452" y="260539"/>
                  </a:lnTo>
                  <a:cubicBezTo>
                    <a:pt x="1444452" y="283928"/>
                    <a:pt x="1425492" y="302888"/>
                    <a:pt x="1402103" y="302888"/>
                  </a:cubicBezTo>
                  <a:lnTo>
                    <a:pt x="42349" y="302888"/>
                  </a:lnTo>
                  <a:cubicBezTo>
                    <a:pt x="18960" y="302888"/>
                    <a:pt x="0" y="283928"/>
                    <a:pt x="0" y="260539"/>
                  </a:cubicBezTo>
                  <a:lnTo>
                    <a:pt x="0" y="42349"/>
                  </a:lnTo>
                  <a:cubicBezTo>
                    <a:pt x="0" y="18960"/>
                    <a:pt x="18960" y="0"/>
                    <a:pt x="42349" y="0"/>
                  </a:cubicBezTo>
                  <a:close/>
                </a:path>
              </a:pathLst>
            </a:custGeom>
            <a:solidFill>
              <a:srgbClr val="8AD1C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444452" cy="331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393053" y="951147"/>
            <a:ext cx="5525635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b="1" dirty="0" err="1">
                <a:solidFill>
                  <a:srgbClr val="3C2415"/>
                </a:solidFill>
                <a:latin typeface="Cakerolli Semi-Bold"/>
                <a:ea typeface="Cakerolli Semi-Bold"/>
                <a:cs typeface="Cakerolli Semi-Bold"/>
                <a:sym typeface="Cakerolli Semi-Bold"/>
              </a:rPr>
              <a:t>Câu</a:t>
            </a:r>
            <a:r>
              <a:rPr lang="en-US" sz="4800" b="1" dirty="0">
                <a:solidFill>
                  <a:srgbClr val="3C2415"/>
                </a:solidFill>
                <a:latin typeface="Cakerolli Semi-Bold"/>
                <a:ea typeface="Cakerolli Semi-Bold"/>
                <a:cs typeface="Cakerolli Semi-Bold"/>
                <a:sym typeface="Cakerolli Semi-Bold"/>
              </a:rPr>
              <a:t> 3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200489" y="2474652"/>
            <a:ext cx="6137806" cy="1857311"/>
            <a:chOff x="0" y="0"/>
            <a:chExt cx="8183741" cy="24764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85453" cy="2476415"/>
            </a:xfrm>
            <a:custGeom>
              <a:avLst/>
              <a:gdLst/>
              <a:ahLst/>
              <a:cxnLst/>
              <a:rect l="l" t="t" r="r" b="b"/>
              <a:pathLst>
                <a:path w="2485453" h="2476415">
                  <a:moveTo>
                    <a:pt x="0" y="0"/>
                  </a:moveTo>
                  <a:lnTo>
                    <a:pt x="2485453" y="0"/>
                  </a:lnTo>
                  <a:lnTo>
                    <a:pt x="2485453" y="2476415"/>
                  </a:lnTo>
                  <a:lnTo>
                    <a:pt x="0" y="247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424572" y="0"/>
              <a:ext cx="2485453" cy="2476415"/>
            </a:xfrm>
            <a:custGeom>
              <a:avLst/>
              <a:gdLst/>
              <a:ahLst/>
              <a:cxnLst/>
              <a:rect l="l" t="t" r="r" b="b"/>
              <a:pathLst>
                <a:path w="2485453" h="2476415">
                  <a:moveTo>
                    <a:pt x="0" y="0"/>
                  </a:moveTo>
                  <a:lnTo>
                    <a:pt x="2485453" y="0"/>
                  </a:lnTo>
                  <a:lnTo>
                    <a:pt x="2485453" y="2476415"/>
                  </a:lnTo>
                  <a:lnTo>
                    <a:pt x="0" y="247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849144" y="0"/>
              <a:ext cx="2485453" cy="2476415"/>
            </a:xfrm>
            <a:custGeom>
              <a:avLst/>
              <a:gdLst/>
              <a:ahLst/>
              <a:cxnLst/>
              <a:rect l="l" t="t" r="r" b="b"/>
              <a:pathLst>
                <a:path w="2485453" h="2476415">
                  <a:moveTo>
                    <a:pt x="0" y="0"/>
                  </a:moveTo>
                  <a:lnTo>
                    <a:pt x="2485453" y="0"/>
                  </a:lnTo>
                  <a:lnTo>
                    <a:pt x="2485453" y="2476415"/>
                  </a:lnTo>
                  <a:lnTo>
                    <a:pt x="0" y="247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4273716" y="0"/>
              <a:ext cx="2485453" cy="2476415"/>
            </a:xfrm>
            <a:custGeom>
              <a:avLst/>
              <a:gdLst/>
              <a:ahLst/>
              <a:cxnLst/>
              <a:rect l="l" t="t" r="r" b="b"/>
              <a:pathLst>
                <a:path w="2485453" h="2476415">
                  <a:moveTo>
                    <a:pt x="0" y="0"/>
                  </a:moveTo>
                  <a:lnTo>
                    <a:pt x="2485453" y="0"/>
                  </a:lnTo>
                  <a:lnTo>
                    <a:pt x="2485453" y="2476415"/>
                  </a:lnTo>
                  <a:lnTo>
                    <a:pt x="0" y="247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5698288" y="0"/>
              <a:ext cx="2485453" cy="2476415"/>
            </a:xfrm>
            <a:custGeom>
              <a:avLst/>
              <a:gdLst/>
              <a:ahLst/>
              <a:cxnLst/>
              <a:rect l="l" t="t" r="r" b="b"/>
              <a:pathLst>
                <a:path w="2485453" h="2476415">
                  <a:moveTo>
                    <a:pt x="0" y="0"/>
                  </a:moveTo>
                  <a:lnTo>
                    <a:pt x="2485453" y="0"/>
                  </a:lnTo>
                  <a:lnTo>
                    <a:pt x="2485453" y="2476415"/>
                  </a:lnTo>
                  <a:lnTo>
                    <a:pt x="0" y="247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4179844" y="5999555"/>
            <a:ext cx="2432656" cy="1066137"/>
            <a:chOff x="0" y="0"/>
            <a:chExt cx="640700" cy="2807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0700" cy="280793"/>
            </a:xfrm>
            <a:custGeom>
              <a:avLst/>
              <a:gdLst/>
              <a:ahLst/>
              <a:cxnLst/>
              <a:rect l="l" t="t" r="r" b="b"/>
              <a:pathLst>
                <a:path w="640700" h="280793">
                  <a:moveTo>
                    <a:pt x="140397" y="0"/>
                  </a:moveTo>
                  <a:lnTo>
                    <a:pt x="500303" y="0"/>
                  </a:lnTo>
                  <a:cubicBezTo>
                    <a:pt x="577842" y="0"/>
                    <a:pt x="640700" y="62858"/>
                    <a:pt x="640700" y="140397"/>
                  </a:cubicBezTo>
                  <a:lnTo>
                    <a:pt x="640700" y="140397"/>
                  </a:lnTo>
                  <a:cubicBezTo>
                    <a:pt x="640700" y="217936"/>
                    <a:pt x="577842" y="280793"/>
                    <a:pt x="500303" y="280793"/>
                  </a:cubicBezTo>
                  <a:lnTo>
                    <a:pt x="140397" y="280793"/>
                  </a:lnTo>
                  <a:cubicBezTo>
                    <a:pt x="62858" y="280793"/>
                    <a:pt x="0" y="217936"/>
                    <a:pt x="0" y="140397"/>
                  </a:cubicBezTo>
                  <a:lnTo>
                    <a:pt x="0" y="140397"/>
                  </a:lnTo>
                  <a:cubicBezTo>
                    <a:pt x="0" y="62858"/>
                    <a:pt x="62858" y="0"/>
                    <a:pt x="140397" y="0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640700" cy="30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354242" y="6216393"/>
            <a:ext cx="2083860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999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a) 7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939543" y="5999555"/>
            <a:ext cx="2432656" cy="1066137"/>
            <a:chOff x="0" y="0"/>
            <a:chExt cx="640700" cy="2807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40700" cy="280793"/>
            </a:xfrm>
            <a:custGeom>
              <a:avLst/>
              <a:gdLst/>
              <a:ahLst/>
              <a:cxnLst/>
              <a:rect l="l" t="t" r="r" b="b"/>
              <a:pathLst>
                <a:path w="640700" h="280793">
                  <a:moveTo>
                    <a:pt x="140397" y="0"/>
                  </a:moveTo>
                  <a:lnTo>
                    <a:pt x="500303" y="0"/>
                  </a:lnTo>
                  <a:cubicBezTo>
                    <a:pt x="577842" y="0"/>
                    <a:pt x="640700" y="62858"/>
                    <a:pt x="640700" y="140397"/>
                  </a:cubicBezTo>
                  <a:lnTo>
                    <a:pt x="640700" y="140397"/>
                  </a:lnTo>
                  <a:cubicBezTo>
                    <a:pt x="640700" y="217936"/>
                    <a:pt x="577842" y="280793"/>
                    <a:pt x="500303" y="280793"/>
                  </a:cubicBezTo>
                  <a:lnTo>
                    <a:pt x="140397" y="280793"/>
                  </a:lnTo>
                  <a:cubicBezTo>
                    <a:pt x="62858" y="280793"/>
                    <a:pt x="0" y="217936"/>
                    <a:pt x="0" y="140397"/>
                  </a:cubicBezTo>
                  <a:lnTo>
                    <a:pt x="0" y="140397"/>
                  </a:lnTo>
                  <a:cubicBezTo>
                    <a:pt x="0" y="62858"/>
                    <a:pt x="62858" y="0"/>
                    <a:pt x="140397" y="0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640700" cy="30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113941" y="6216393"/>
            <a:ext cx="2083860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999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b) 8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699242" y="5999555"/>
            <a:ext cx="2432656" cy="1066137"/>
            <a:chOff x="0" y="0"/>
            <a:chExt cx="640700" cy="28079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40700" cy="280793"/>
            </a:xfrm>
            <a:custGeom>
              <a:avLst/>
              <a:gdLst/>
              <a:ahLst/>
              <a:cxnLst/>
              <a:rect l="l" t="t" r="r" b="b"/>
              <a:pathLst>
                <a:path w="640700" h="280793">
                  <a:moveTo>
                    <a:pt x="140397" y="0"/>
                  </a:moveTo>
                  <a:lnTo>
                    <a:pt x="500303" y="0"/>
                  </a:lnTo>
                  <a:cubicBezTo>
                    <a:pt x="577842" y="0"/>
                    <a:pt x="640700" y="62858"/>
                    <a:pt x="640700" y="140397"/>
                  </a:cubicBezTo>
                  <a:lnTo>
                    <a:pt x="640700" y="140397"/>
                  </a:lnTo>
                  <a:cubicBezTo>
                    <a:pt x="640700" y="217936"/>
                    <a:pt x="577842" y="280793"/>
                    <a:pt x="500303" y="280793"/>
                  </a:cubicBezTo>
                  <a:lnTo>
                    <a:pt x="140397" y="280793"/>
                  </a:lnTo>
                  <a:cubicBezTo>
                    <a:pt x="62858" y="280793"/>
                    <a:pt x="0" y="217936"/>
                    <a:pt x="0" y="140397"/>
                  </a:cubicBezTo>
                  <a:lnTo>
                    <a:pt x="0" y="140397"/>
                  </a:lnTo>
                  <a:cubicBezTo>
                    <a:pt x="0" y="62858"/>
                    <a:pt x="62858" y="0"/>
                    <a:pt x="140397" y="0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640700" cy="30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873640" y="6216393"/>
            <a:ext cx="2083860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999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c) 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87176" y="5181600"/>
            <a:ext cx="9137391" cy="6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0"/>
              </a:lnSpc>
            </a:pPr>
            <a:r>
              <a:rPr lang="en-US" sz="4600" b="1">
                <a:solidFill>
                  <a:srgbClr val="FFFFFF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Có bao nhiêu viên phấn?</a:t>
            </a:r>
          </a:p>
        </p:txBody>
      </p:sp>
      <p:pic>
        <p:nvPicPr>
          <p:cNvPr id="27" name="Bé-chọn-lại-đi-_1_.mp3">
            <a:hlinkClick r:id="" action="ppaction://media"/>
            <a:extLst>
              <a:ext uri="{FF2B5EF4-FFF2-40B4-BE49-F238E27FC236}">
                <a16:creationId xmlns="" xmlns:a16="http://schemas.microsoft.com/office/drawing/2014/main" id="{649B408B-BC05-B894-CFFA-0291768326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8778" y="10401300"/>
            <a:ext cx="812800" cy="812800"/>
          </a:xfrm>
          <a:prstGeom prst="rect">
            <a:avLst/>
          </a:prstGeom>
        </p:spPr>
      </p:pic>
      <p:pic>
        <p:nvPicPr>
          <p:cNvPr id="28" name="Bé chọn chưa đúng rồi.m4a">
            <a:hlinkClick r:id="" action="ppaction://media"/>
            <a:extLst>
              <a:ext uri="{FF2B5EF4-FFF2-40B4-BE49-F238E27FC236}">
                <a16:creationId xmlns="" xmlns:a16="http://schemas.microsoft.com/office/drawing/2014/main" id="{B720C44B-4395-F8A7-51C7-B2C748A5623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9025" y="10401300"/>
            <a:ext cx="812800" cy="812800"/>
          </a:xfrm>
          <a:prstGeom prst="rect">
            <a:avLst/>
          </a:prstGeom>
        </p:spPr>
      </p:pic>
      <p:pic>
        <p:nvPicPr>
          <p:cNvPr id="29" name="bé chọn đúng rồi.m4a">
            <a:hlinkClick r:id="" action="ppaction://media"/>
            <a:extLst>
              <a:ext uri="{FF2B5EF4-FFF2-40B4-BE49-F238E27FC236}">
                <a16:creationId xmlns="" xmlns:a16="http://schemas.microsoft.com/office/drawing/2014/main" id="{345803D8-617E-1F87-A74D-8EB88D75471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01426" y="10401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74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53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74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55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7" grpId="0"/>
      <p:bldP spid="17" grpId="0"/>
      <p:bldP spid="17" grpId="1"/>
      <p:bldP spid="21" grpId="0"/>
      <p:bldP spid="21" grpId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9A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8882" y="8174319"/>
            <a:ext cx="4979691" cy="1258552"/>
            <a:chOff x="0" y="0"/>
            <a:chExt cx="1311524" cy="331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1524" cy="331471"/>
            </a:xfrm>
            <a:custGeom>
              <a:avLst/>
              <a:gdLst/>
              <a:ahLst/>
              <a:cxnLst/>
              <a:rect l="l" t="t" r="r" b="b"/>
              <a:pathLst>
                <a:path w="1311524" h="331471">
                  <a:moveTo>
                    <a:pt x="655762" y="0"/>
                  </a:moveTo>
                  <a:cubicBezTo>
                    <a:pt x="293595" y="0"/>
                    <a:pt x="0" y="74202"/>
                    <a:pt x="0" y="165735"/>
                  </a:cubicBezTo>
                  <a:cubicBezTo>
                    <a:pt x="0" y="257268"/>
                    <a:pt x="293595" y="331471"/>
                    <a:pt x="655762" y="331471"/>
                  </a:cubicBezTo>
                  <a:cubicBezTo>
                    <a:pt x="1017929" y="331471"/>
                    <a:pt x="1311524" y="257268"/>
                    <a:pt x="1311524" y="165735"/>
                  </a:cubicBezTo>
                  <a:cubicBezTo>
                    <a:pt x="1311524" y="74202"/>
                    <a:pt x="1017929" y="0"/>
                    <a:pt x="655762" y="0"/>
                  </a:cubicBezTo>
                  <a:close/>
                </a:path>
              </a:pathLst>
            </a:custGeom>
            <a:solidFill>
              <a:srgbClr val="A97C5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2955" y="2500"/>
              <a:ext cx="1065613" cy="2978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649480" y="3447376"/>
            <a:ext cx="11609820" cy="320647"/>
            <a:chOff x="0" y="0"/>
            <a:chExt cx="3057730" cy="844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7730" cy="84450"/>
            </a:xfrm>
            <a:custGeom>
              <a:avLst/>
              <a:gdLst/>
              <a:ahLst/>
              <a:cxnLst/>
              <a:rect l="l" t="t" r="r" b="b"/>
              <a:pathLst>
                <a:path w="3057730" h="84450">
                  <a:moveTo>
                    <a:pt x="24006" y="0"/>
                  </a:moveTo>
                  <a:lnTo>
                    <a:pt x="3033724" y="0"/>
                  </a:lnTo>
                  <a:cubicBezTo>
                    <a:pt x="3040091" y="0"/>
                    <a:pt x="3046197" y="2529"/>
                    <a:pt x="3050699" y="7031"/>
                  </a:cubicBezTo>
                  <a:cubicBezTo>
                    <a:pt x="3055201" y="11533"/>
                    <a:pt x="3057730" y="17639"/>
                    <a:pt x="3057730" y="24006"/>
                  </a:cubicBezTo>
                  <a:lnTo>
                    <a:pt x="3057730" y="60444"/>
                  </a:lnTo>
                  <a:cubicBezTo>
                    <a:pt x="3057730" y="73702"/>
                    <a:pt x="3046982" y="84450"/>
                    <a:pt x="3033724" y="84450"/>
                  </a:cubicBezTo>
                  <a:lnTo>
                    <a:pt x="24006" y="84450"/>
                  </a:lnTo>
                  <a:cubicBezTo>
                    <a:pt x="10748" y="84450"/>
                    <a:pt x="0" y="73702"/>
                    <a:pt x="0" y="60444"/>
                  </a:cubicBezTo>
                  <a:lnTo>
                    <a:pt x="0" y="24006"/>
                  </a:lnTo>
                  <a:cubicBezTo>
                    <a:pt x="0" y="10748"/>
                    <a:pt x="10748" y="0"/>
                    <a:pt x="24006" y="0"/>
                  </a:cubicBezTo>
                  <a:close/>
                </a:path>
              </a:pathLst>
            </a:custGeom>
            <a:solidFill>
              <a:srgbClr val="8B5E3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057730" cy="113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039058" y="3296140"/>
            <a:ext cx="2395150" cy="3042338"/>
          </a:xfrm>
          <a:custGeom>
            <a:avLst/>
            <a:gdLst/>
            <a:ahLst/>
            <a:cxnLst/>
            <a:rect l="l" t="t" r="r" b="b"/>
            <a:pathLst>
              <a:path w="2395150" h="3042338">
                <a:moveTo>
                  <a:pt x="0" y="0"/>
                </a:moveTo>
                <a:lnTo>
                  <a:pt x="2395150" y="0"/>
                </a:lnTo>
                <a:lnTo>
                  <a:pt x="2395150" y="3042339"/>
                </a:lnTo>
                <a:lnTo>
                  <a:pt x="0" y="30423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850896" y="3296140"/>
            <a:ext cx="2395150" cy="3042338"/>
          </a:xfrm>
          <a:custGeom>
            <a:avLst/>
            <a:gdLst/>
            <a:ahLst/>
            <a:cxnLst/>
            <a:rect l="l" t="t" r="r" b="b"/>
            <a:pathLst>
              <a:path w="2395150" h="3042338">
                <a:moveTo>
                  <a:pt x="0" y="0"/>
                </a:moveTo>
                <a:lnTo>
                  <a:pt x="2395150" y="0"/>
                </a:lnTo>
                <a:lnTo>
                  <a:pt x="2395150" y="3042339"/>
                </a:lnTo>
                <a:lnTo>
                  <a:pt x="0" y="30423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662734" y="3296140"/>
            <a:ext cx="2395150" cy="3042338"/>
          </a:xfrm>
          <a:custGeom>
            <a:avLst/>
            <a:gdLst/>
            <a:ahLst/>
            <a:cxnLst/>
            <a:rect l="l" t="t" r="r" b="b"/>
            <a:pathLst>
              <a:path w="2395150" h="3042338">
                <a:moveTo>
                  <a:pt x="0" y="0"/>
                </a:moveTo>
                <a:lnTo>
                  <a:pt x="2395150" y="0"/>
                </a:lnTo>
                <a:lnTo>
                  <a:pt x="2395150" y="3042339"/>
                </a:lnTo>
                <a:lnTo>
                  <a:pt x="0" y="30423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474572" y="3296140"/>
            <a:ext cx="2395150" cy="3042338"/>
          </a:xfrm>
          <a:custGeom>
            <a:avLst/>
            <a:gdLst/>
            <a:ahLst/>
            <a:cxnLst/>
            <a:rect l="l" t="t" r="r" b="b"/>
            <a:pathLst>
              <a:path w="2395150" h="3042338">
                <a:moveTo>
                  <a:pt x="0" y="0"/>
                </a:moveTo>
                <a:lnTo>
                  <a:pt x="2395150" y="0"/>
                </a:lnTo>
                <a:lnTo>
                  <a:pt x="2395150" y="3042339"/>
                </a:lnTo>
                <a:lnTo>
                  <a:pt x="0" y="30423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8632915" y="1570555"/>
            <a:ext cx="5675525" cy="1329228"/>
            <a:chOff x="0" y="0"/>
            <a:chExt cx="1494788" cy="35008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94788" cy="350085"/>
            </a:xfrm>
            <a:custGeom>
              <a:avLst/>
              <a:gdLst/>
              <a:ahLst/>
              <a:cxnLst/>
              <a:rect l="l" t="t" r="r" b="b"/>
              <a:pathLst>
                <a:path w="1494788" h="350085">
                  <a:moveTo>
                    <a:pt x="40923" y="0"/>
                  </a:moveTo>
                  <a:lnTo>
                    <a:pt x="1453866" y="0"/>
                  </a:lnTo>
                  <a:cubicBezTo>
                    <a:pt x="1464719" y="0"/>
                    <a:pt x="1475128" y="4311"/>
                    <a:pt x="1482802" y="11986"/>
                  </a:cubicBezTo>
                  <a:cubicBezTo>
                    <a:pt x="1490477" y="19660"/>
                    <a:pt x="1494788" y="30069"/>
                    <a:pt x="1494788" y="40923"/>
                  </a:cubicBezTo>
                  <a:lnTo>
                    <a:pt x="1494788" y="309162"/>
                  </a:lnTo>
                  <a:cubicBezTo>
                    <a:pt x="1494788" y="320015"/>
                    <a:pt x="1490477" y="330424"/>
                    <a:pt x="1482802" y="338099"/>
                  </a:cubicBezTo>
                  <a:cubicBezTo>
                    <a:pt x="1475128" y="345773"/>
                    <a:pt x="1464719" y="350085"/>
                    <a:pt x="1453866" y="350085"/>
                  </a:cubicBezTo>
                  <a:lnTo>
                    <a:pt x="40923" y="350085"/>
                  </a:lnTo>
                  <a:cubicBezTo>
                    <a:pt x="18322" y="350085"/>
                    <a:pt x="0" y="331763"/>
                    <a:pt x="0" y="309162"/>
                  </a:cubicBezTo>
                  <a:lnTo>
                    <a:pt x="0" y="40923"/>
                  </a:lnTo>
                  <a:cubicBezTo>
                    <a:pt x="0" y="30069"/>
                    <a:pt x="4311" y="19660"/>
                    <a:pt x="11986" y="11986"/>
                  </a:cubicBezTo>
                  <a:cubicBezTo>
                    <a:pt x="19660" y="4311"/>
                    <a:pt x="30069" y="0"/>
                    <a:pt x="40923" y="0"/>
                  </a:cubicBezTo>
                  <a:close/>
                </a:path>
              </a:pathLst>
            </a:custGeom>
            <a:solidFill>
              <a:srgbClr val="6BB3A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494788" cy="378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632915" y="1570555"/>
            <a:ext cx="5484403" cy="1150028"/>
            <a:chOff x="0" y="0"/>
            <a:chExt cx="1444452" cy="30288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44452" cy="302888"/>
            </a:xfrm>
            <a:custGeom>
              <a:avLst/>
              <a:gdLst/>
              <a:ahLst/>
              <a:cxnLst/>
              <a:rect l="l" t="t" r="r" b="b"/>
              <a:pathLst>
                <a:path w="1444452" h="302888">
                  <a:moveTo>
                    <a:pt x="42349" y="0"/>
                  </a:moveTo>
                  <a:lnTo>
                    <a:pt x="1402103" y="0"/>
                  </a:lnTo>
                  <a:cubicBezTo>
                    <a:pt x="1425492" y="0"/>
                    <a:pt x="1444452" y="18960"/>
                    <a:pt x="1444452" y="42349"/>
                  </a:cubicBezTo>
                  <a:lnTo>
                    <a:pt x="1444452" y="260539"/>
                  </a:lnTo>
                  <a:cubicBezTo>
                    <a:pt x="1444452" y="283928"/>
                    <a:pt x="1425492" y="302888"/>
                    <a:pt x="1402103" y="302888"/>
                  </a:cubicBezTo>
                  <a:lnTo>
                    <a:pt x="42349" y="302888"/>
                  </a:lnTo>
                  <a:cubicBezTo>
                    <a:pt x="18960" y="302888"/>
                    <a:pt x="0" y="283928"/>
                    <a:pt x="0" y="260539"/>
                  </a:cubicBezTo>
                  <a:lnTo>
                    <a:pt x="0" y="42349"/>
                  </a:lnTo>
                  <a:cubicBezTo>
                    <a:pt x="0" y="18960"/>
                    <a:pt x="18960" y="0"/>
                    <a:pt x="42349" y="0"/>
                  </a:cubicBezTo>
                  <a:close/>
                </a:path>
              </a:pathLst>
            </a:custGeom>
            <a:solidFill>
              <a:srgbClr val="8AD1CC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444452" cy="331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648025" y="1841705"/>
            <a:ext cx="5525635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b="1" dirty="0" err="1">
                <a:solidFill>
                  <a:srgbClr val="3C2415"/>
                </a:solidFill>
                <a:latin typeface="Cakerolli Semi-Bold"/>
                <a:ea typeface="Cakerolli Semi-Bold"/>
                <a:cs typeface="Cakerolli Semi-Bold"/>
                <a:sym typeface="Cakerolli Semi-Bold"/>
              </a:rPr>
              <a:t>Câu</a:t>
            </a:r>
            <a:r>
              <a:rPr lang="en-US" sz="4800" b="1" dirty="0">
                <a:solidFill>
                  <a:srgbClr val="3C2415"/>
                </a:solidFill>
                <a:latin typeface="Cakerolli Semi-Bold"/>
                <a:ea typeface="Cakerolli Semi-Bold"/>
                <a:cs typeface="Cakerolli Semi-Bold"/>
                <a:sym typeface="Cakerolli Semi-Bold"/>
              </a:rPr>
              <a:t> 4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7478363" y="7737458"/>
            <a:ext cx="2432656" cy="1066137"/>
            <a:chOff x="0" y="0"/>
            <a:chExt cx="640700" cy="2807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40700" cy="280793"/>
            </a:xfrm>
            <a:custGeom>
              <a:avLst/>
              <a:gdLst/>
              <a:ahLst/>
              <a:cxnLst/>
              <a:rect l="l" t="t" r="r" b="b"/>
              <a:pathLst>
                <a:path w="640700" h="280793">
                  <a:moveTo>
                    <a:pt x="140397" y="0"/>
                  </a:moveTo>
                  <a:lnTo>
                    <a:pt x="500303" y="0"/>
                  </a:lnTo>
                  <a:cubicBezTo>
                    <a:pt x="577842" y="0"/>
                    <a:pt x="640700" y="62858"/>
                    <a:pt x="640700" y="140397"/>
                  </a:cubicBezTo>
                  <a:lnTo>
                    <a:pt x="640700" y="140397"/>
                  </a:lnTo>
                  <a:cubicBezTo>
                    <a:pt x="640700" y="217936"/>
                    <a:pt x="577842" y="280793"/>
                    <a:pt x="500303" y="280793"/>
                  </a:cubicBezTo>
                  <a:lnTo>
                    <a:pt x="140397" y="280793"/>
                  </a:lnTo>
                  <a:cubicBezTo>
                    <a:pt x="62858" y="280793"/>
                    <a:pt x="0" y="217936"/>
                    <a:pt x="0" y="140397"/>
                  </a:cubicBezTo>
                  <a:lnTo>
                    <a:pt x="0" y="140397"/>
                  </a:lnTo>
                  <a:cubicBezTo>
                    <a:pt x="0" y="62858"/>
                    <a:pt x="62858" y="0"/>
                    <a:pt x="140397" y="0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640700" cy="30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652761" y="7954297"/>
            <a:ext cx="2083860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999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a) 4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238062" y="7737458"/>
            <a:ext cx="2432656" cy="1066137"/>
            <a:chOff x="0" y="0"/>
            <a:chExt cx="640700" cy="28079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40700" cy="280793"/>
            </a:xfrm>
            <a:custGeom>
              <a:avLst/>
              <a:gdLst/>
              <a:ahLst/>
              <a:cxnLst/>
              <a:rect l="l" t="t" r="r" b="b"/>
              <a:pathLst>
                <a:path w="640700" h="280793">
                  <a:moveTo>
                    <a:pt x="140397" y="0"/>
                  </a:moveTo>
                  <a:lnTo>
                    <a:pt x="500303" y="0"/>
                  </a:lnTo>
                  <a:cubicBezTo>
                    <a:pt x="577842" y="0"/>
                    <a:pt x="640700" y="62858"/>
                    <a:pt x="640700" y="140397"/>
                  </a:cubicBezTo>
                  <a:lnTo>
                    <a:pt x="640700" y="140397"/>
                  </a:lnTo>
                  <a:cubicBezTo>
                    <a:pt x="640700" y="217936"/>
                    <a:pt x="577842" y="280793"/>
                    <a:pt x="500303" y="280793"/>
                  </a:cubicBezTo>
                  <a:lnTo>
                    <a:pt x="140397" y="280793"/>
                  </a:lnTo>
                  <a:cubicBezTo>
                    <a:pt x="62858" y="280793"/>
                    <a:pt x="0" y="217936"/>
                    <a:pt x="0" y="140397"/>
                  </a:cubicBezTo>
                  <a:lnTo>
                    <a:pt x="0" y="140397"/>
                  </a:lnTo>
                  <a:cubicBezTo>
                    <a:pt x="0" y="62858"/>
                    <a:pt x="62858" y="0"/>
                    <a:pt x="140397" y="0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640700" cy="30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412460" y="7954297"/>
            <a:ext cx="2083860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999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b) 6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2997761" y="7737458"/>
            <a:ext cx="2432656" cy="1066137"/>
            <a:chOff x="0" y="0"/>
            <a:chExt cx="640700" cy="28079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40700" cy="280793"/>
            </a:xfrm>
            <a:custGeom>
              <a:avLst/>
              <a:gdLst/>
              <a:ahLst/>
              <a:cxnLst/>
              <a:rect l="l" t="t" r="r" b="b"/>
              <a:pathLst>
                <a:path w="640700" h="280793">
                  <a:moveTo>
                    <a:pt x="140397" y="0"/>
                  </a:moveTo>
                  <a:lnTo>
                    <a:pt x="500303" y="0"/>
                  </a:lnTo>
                  <a:cubicBezTo>
                    <a:pt x="577842" y="0"/>
                    <a:pt x="640700" y="62858"/>
                    <a:pt x="640700" y="140397"/>
                  </a:cubicBezTo>
                  <a:lnTo>
                    <a:pt x="640700" y="140397"/>
                  </a:lnTo>
                  <a:cubicBezTo>
                    <a:pt x="640700" y="217936"/>
                    <a:pt x="577842" y="280793"/>
                    <a:pt x="500303" y="280793"/>
                  </a:cubicBezTo>
                  <a:lnTo>
                    <a:pt x="140397" y="280793"/>
                  </a:lnTo>
                  <a:cubicBezTo>
                    <a:pt x="62858" y="280793"/>
                    <a:pt x="0" y="217936"/>
                    <a:pt x="0" y="140397"/>
                  </a:cubicBezTo>
                  <a:lnTo>
                    <a:pt x="0" y="140397"/>
                  </a:lnTo>
                  <a:cubicBezTo>
                    <a:pt x="0" y="62858"/>
                    <a:pt x="62858" y="0"/>
                    <a:pt x="140397" y="0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640700" cy="30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3172159" y="7954297"/>
            <a:ext cx="2083860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999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c) 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885694" y="6919504"/>
            <a:ext cx="9137391" cy="6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0"/>
              </a:lnSpc>
            </a:pPr>
            <a:r>
              <a:rPr lang="en-US" sz="4600" b="1">
                <a:solidFill>
                  <a:srgbClr val="122026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Có bao nhiêu chiếc ba lô?</a:t>
            </a:r>
          </a:p>
        </p:txBody>
      </p:sp>
      <p:sp>
        <p:nvSpPr>
          <p:cNvPr id="33" name="Freeform 2">
            <a:extLst>
              <a:ext uri="{FF2B5EF4-FFF2-40B4-BE49-F238E27FC236}">
                <a16:creationId xmlns="" xmlns:a16="http://schemas.microsoft.com/office/drawing/2014/main" id="{11C08015-2795-EE43-D815-DA9F99CFCB88}"/>
              </a:ext>
            </a:extLst>
          </p:cNvPr>
          <p:cNvSpPr/>
          <p:nvPr/>
        </p:nvSpPr>
        <p:spPr>
          <a:xfrm>
            <a:off x="519944" y="1684253"/>
            <a:ext cx="4668274" cy="7284533"/>
          </a:xfrm>
          <a:custGeom>
            <a:avLst/>
            <a:gdLst/>
            <a:ahLst/>
            <a:cxnLst/>
            <a:rect l="l" t="t" r="r" b="b"/>
            <a:pathLst>
              <a:path w="5503489" h="8823228">
                <a:moveTo>
                  <a:pt x="0" y="0"/>
                </a:moveTo>
                <a:lnTo>
                  <a:pt x="5503488" y="0"/>
                </a:lnTo>
                <a:lnTo>
                  <a:pt x="5503488" y="8823228"/>
                </a:lnTo>
                <a:lnTo>
                  <a:pt x="0" y="88232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4" name="bé chọn đúng rồi.m4a">
            <a:hlinkClick r:id="" action="ppaction://media"/>
            <a:extLst>
              <a:ext uri="{FF2B5EF4-FFF2-40B4-BE49-F238E27FC236}">
                <a16:creationId xmlns="" xmlns:a16="http://schemas.microsoft.com/office/drawing/2014/main" id="{97B0519F-C88F-A63E-E80F-6D3915320E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33918" y="10305607"/>
            <a:ext cx="812800" cy="812800"/>
          </a:xfrm>
          <a:prstGeom prst="rect">
            <a:avLst/>
          </a:prstGeom>
        </p:spPr>
      </p:pic>
      <p:pic>
        <p:nvPicPr>
          <p:cNvPr id="35" name="Bé chọn lại đi (1).m4a">
            <a:hlinkClick r:id="" action="ppaction://media"/>
            <a:extLst>
              <a:ext uri="{FF2B5EF4-FFF2-40B4-BE49-F238E27FC236}">
                <a16:creationId xmlns="" xmlns:a16="http://schemas.microsoft.com/office/drawing/2014/main" id="{C2B2B7C2-B662-065B-E6A7-47FEC40AE1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3942" y="10305607"/>
            <a:ext cx="812800" cy="812800"/>
          </a:xfrm>
          <a:prstGeom prst="rect">
            <a:avLst/>
          </a:prstGeom>
        </p:spPr>
      </p:pic>
      <p:pic>
        <p:nvPicPr>
          <p:cNvPr id="36" name="Bé chọn sai rồi.m4a">
            <a:hlinkClick r:id="" action="ppaction://media"/>
            <a:extLst>
              <a:ext uri="{FF2B5EF4-FFF2-40B4-BE49-F238E27FC236}">
                <a16:creationId xmlns="" xmlns:a16="http://schemas.microsoft.com/office/drawing/2014/main" id="{2BE71393-112D-9561-9BB1-EFD8CA1ED0B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04332" y="1030560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65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33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74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55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7" grpId="0"/>
      <p:bldP spid="27" grpId="1"/>
      <p:bldP spid="31" grpId="0"/>
      <p:bldP spid="31" grpId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7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74260" y="8174319"/>
            <a:ext cx="4979691" cy="1258552"/>
            <a:chOff x="0" y="0"/>
            <a:chExt cx="1311524" cy="331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1524" cy="331471"/>
            </a:xfrm>
            <a:custGeom>
              <a:avLst/>
              <a:gdLst/>
              <a:ahLst/>
              <a:cxnLst/>
              <a:rect l="l" t="t" r="r" b="b"/>
              <a:pathLst>
                <a:path w="1311524" h="331471">
                  <a:moveTo>
                    <a:pt x="655762" y="0"/>
                  </a:moveTo>
                  <a:cubicBezTo>
                    <a:pt x="293595" y="0"/>
                    <a:pt x="0" y="74202"/>
                    <a:pt x="0" y="165735"/>
                  </a:cubicBezTo>
                  <a:cubicBezTo>
                    <a:pt x="0" y="257268"/>
                    <a:pt x="293595" y="331471"/>
                    <a:pt x="655762" y="331471"/>
                  </a:cubicBezTo>
                  <a:cubicBezTo>
                    <a:pt x="1017929" y="331471"/>
                    <a:pt x="1311524" y="257268"/>
                    <a:pt x="1311524" y="165735"/>
                  </a:cubicBezTo>
                  <a:cubicBezTo>
                    <a:pt x="1311524" y="74202"/>
                    <a:pt x="1017929" y="0"/>
                    <a:pt x="655762" y="0"/>
                  </a:cubicBezTo>
                  <a:close/>
                </a:path>
              </a:pathLst>
            </a:custGeom>
            <a:solidFill>
              <a:srgbClr val="C49A6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2955" y="2500"/>
              <a:ext cx="1065613" cy="2978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868912" y="1028700"/>
            <a:ext cx="5390388" cy="8229600"/>
          </a:xfrm>
          <a:custGeom>
            <a:avLst/>
            <a:gdLst/>
            <a:ahLst/>
            <a:cxnLst/>
            <a:rect l="l" t="t" r="r" b="b"/>
            <a:pathLst>
              <a:path w="5390388" h="8229600">
                <a:moveTo>
                  <a:pt x="5390388" y="0"/>
                </a:moveTo>
                <a:lnTo>
                  <a:pt x="0" y="0"/>
                </a:lnTo>
                <a:lnTo>
                  <a:pt x="0" y="8229600"/>
                </a:lnTo>
                <a:lnTo>
                  <a:pt x="5390388" y="8229600"/>
                </a:lnTo>
                <a:lnTo>
                  <a:pt x="539038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104900" y="2601006"/>
            <a:ext cx="10221323" cy="3949127"/>
            <a:chOff x="0" y="0"/>
            <a:chExt cx="2692036" cy="10400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92036" cy="1040099"/>
            </a:xfrm>
            <a:custGeom>
              <a:avLst/>
              <a:gdLst/>
              <a:ahLst/>
              <a:cxnLst/>
              <a:rect l="l" t="t" r="r" b="b"/>
              <a:pathLst>
                <a:path w="2692036" h="1040099">
                  <a:moveTo>
                    <a:pt x="35599" y="0"/>
                  </a:moveTo>
                  <a:lnTo>
                    <a:pt x="2656436" y="0"/>
                  </a:lnTo>
                  <a:cubicBezTo>
                    <a:pt x="2676098" y="0"/>
                    <a:pt x="2692036" y="15938"/>
                    <a:pt x="2692036" y="35599"/>
                  </a:cubicBezTo>
                  <a:lnTo>
                    <a:pt x="2692036" y="1004500"/>
                  </a:lnTo>
                  <a:cubicBezTo>
                    <a:pt x="2692036" y="1024161"/>
                    <a:pt x="2676098" y="1040099"/>
                    <a:pt x="2656436" y="1040099"/>
                  </a:cubicBezTo>
                  <a:lnTo>
                    <a:pt x="35599" y="1040099"/>
                  </a:lnTo>
                  <a:cubicBezTo>
                    <a:pt x="15938" y="1040099"/>
                    <a:pt x="0" y="1024161"/>
                    <a:pt x="0" y="1004500"/>
                  </a:cubicBezTo>
                  <a:lnTo>
                    <a:pt x="0" y="35599"/>
                  </a:lnTo>
                  <a:cubicBezTo>
                    <a:pt x="0" y="15938"/>
                    <a:pt x="15938" y="0"/>
                    <a:pt x="35599" y="0"/>
                  </a:cubicBezTo>
                  <a:close/>
                </a:path>
              </a:pathLst>
            </a:custGeom>
            <a:solidFill>
              <a:srgbClr val="8B5E3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692036" cy="1068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46791" y="2601006"/>
            <a:ext cx="10137542" cy="3733892"/>
            <a:chOff x="0" y="0"/>
            <a:chExt cx="2669970" cy="9834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69970" cy="983412"/>
            </a:xfrm>
            <a:custGeom>
              <a:avLst/>
              <a:gdLst/>
              <a:ahLst/>
              <a:cxnLst/>
              <a:rect l="l" t="t" r="r" b="b"/>
              <a:pathLst>
                <a:path w="2669970" h="983412">
                  <a:moveTo>
                    <a:pt x="35893" y="0"/>
                  </a:moveTo>
                  <a:lnTo>
                    <a:pt x="2634077" y="0"/>
                  </a:lnTo>
                  <a:cubicBezTo>
                    <a:pt x="2653900" y="0"/>
                    <a:pt x="2669970" y="16070"/>
                    <a:pt x="2669970" y="35893"/>
                  </a:cubicBezTo>
                  <a:lnTo>
                    <a:pt x="2669970" y="947518"/>
                  </a:lnTo>
                  <a:cubicBezTo>
                    <a:pt x="2669970" y="967342"/>
                    <a:pt x="2653900" y="983412"/>
                    <a:pt x="2634077" y="983412"/>
                  </a:cubicBezTo>
                  <a:lnTo>
                    <a:pt x="35893" y="983412"/>
                  </a:lnTo>
                  <a:cubicBezTo>
                    <a:pt x="16070" y="983412"/>
                    <a:pt x="0" y="967342"/>
                    <a:pt x="0" y="947518"/>
                  </a:cubicBezTo>
                  <a:lnTo>
                    <a:pt x="0" y="35893"/>
                  </a:lnTo>
                  <a:cubicBezTo>
                    <a:pt x="0" y="16070"/>
                    <a:pt x="16070" y="0"/>
                    <a:pt x="35893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669970" cy="10119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347063" y="3111144"/>
            <a:ext cx="1953519" cy="1356808"/>
          </a:xfrm>
          <a:custGeom>
            <a:avLst/>
            <a:gdLst/>
            <a:ahLst/>
            <a:cxnLst/>
            <a:rect l="l" t="t" r="r" b="b"/>
            <a:pathLst>
              <a:path w="1953519" h="1356808">
                <a:moveTo>
                  <a:pt x="0" y="0"/>
                </a:moveTo>
                <a:lnTo>
                  <a:pt x="1953519" y="0"/>
                </a:lnTo>
                <a:lnTo>
                  <a:pt x="1953519" y="1356807"/>
                </a:lnTo>
                <a:lnTo>
                  <a:pt x="0" y="13568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238802" y="3111144"/>
            <a:ext cx="1953519" cy="1356808"/>
          </a:xfrm>
          <a:custGeom>
            <a:avLst/>
            <a:gdLst/>
            <a:ahLst/>
            <a:cxnLst/>
            <a:rect l="l" t="t" r="r" b="b"/>
            <a:pathLst>
              <a:path w="1953519" h="1356808">
                <a:moveTo>
                  <a:pt x="0" y="0"/>
                </a:moveTo>
                <a:lnTo>
                  <a:pt x="1953519" y="0"/>
                </a:lnTo>
                <a:lnTo>
                  <a:pt x="1953519" y="1356807"/>
                </a:lnTo>
                <a:lnTo>
                  <a:pt x="0" y="13568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130542" y="3111144"/>
            <a:ext cx="1953519" cy="1356808"/>
          </a:xfrm>
          <a:custGeom>
            <a:avLst/>
            <a:gdLst/>
            <a:ahLst/>
            <a:cxnLst/>
            <a:rect l="l" t="t" r="r" b="b"/>
            <a:pathLst>
              <a:path w="1953519" h="1356808">
                <a:moveTo>
                  <a:pt x="0" y="0"/>
                </a:moveTo>
                <a:lnTo>
                  <a:pt x="1953519" y="0"/>
                </a:lnTo>
                <a:lnTo>
                  <a:pt x="1953519" y="1356807"/>
                </a:lnTo>
                <a:lnTo>
                  <a:pt x="0" y="13568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347063" y="4467951"/>
            <a:ext cx="1953519" cy="1356808"/>
          </a:xfrm>
          <a:custGeom>
            <a:avLst/>
            <a:gdLst/>
            <a:ahLst/>
            <a:cxnLst/>
            <a:rect l="l" t="t" r="r" b="b"/>
            <a:pathLst>
              <a:path w="1953519" h="1356808">
                <a:moveTo>
                  <a:pt x="0" y="0"/>
                </a:moveTo>
                <a:lnTo>
                  <a:pt x="1953519" y="0"/>
                </a:lnTo>
                <a:lnTo>
                  <a:pt x="1953519" y="1356808"/>
                </a:lnTo>
                <a:lnTo>
                  <a:pt x="0" y="1356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238802" y="4467951"/>
            <a:ext cx="1953519" cy="1356808"/>
          </a:xfrm>
          <a:custGeom>
            <a:avLst/>
            <a:gdLst/>
            <a:ahLst/>
            <a:cxnLst/>
            <a:rect l="l" t="t" r="r" b="b"/>
            <a:pathLst>
              <a:path w="1953519" h="1356808">
                <a:moveTo>
                  <a:pt x="0" y="0"/>
                </a:moveTo>
                <a:lnTo>
                  <a:pt x="1953519" y="0"/>
                </a:lnTo>
                <a:lnTo>
                  <a:pt x="1953519" y="1356808"/>
                </a:lnTo>
                <a:lnTo>
                  <a:pt x="0" y="1356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130542" y="4467951"/>
            <a:ext cx="1953519" cy="1356808"/>
          </a:xfrm>
          <a:custGeom>
            <a:avLst/>
            <a:gdLst/>
            <a:ahLst/>
            <a:cxnLst/>
            <a:rect l="l" t="t" r="r" b="b"/>
            <a:pathLst>
              <a:path w="1953519" h="1356808">
                <a:moveTo>
                  <a:pt x="0" y="0"/>
                </a:moveTo>
                <a:lnTo>
                  <a:pt x="1953519" y="0"/>
                </a:lnTo>
                <a:lnTo>
                  <a:pt x="1953519" y="1356808"/>
                </a:lnTo>
                <a:lnTo>
                  <a:pt x="0" y="1356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3394087" y="1028700"/>
            <a:ext cx="5675525" cy="1329228"/>
            <a:chOff x="0" y="0"/>
            <a:chExt cx="1494788" cy="35008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4788" cy="350085"/>
            </a:xfrm>
            <a:custGeom>
              <a:avLst/>
              <a:gdLst/>
              <a:ahLst/>
              <a:cxnLst/>
              <a:rect l="l" t="t" r="r" b="b"/>
              <a:pathLst>
                <a:path w="1494788" h="350085">
                  <a:moveTo>
                    <a:pt x="40923" y="0"/>
                  </a:moveTo>
                  <a:lnTo>
                    <a:pt x="1453866" y="0"/>
                  </a:lnTo>
                  <a:cubicBezTo>
                    <a:pt x="1464719" y="0"/>
                    <a:pt x="1475128" y="4311"/>
                    <a:pt x="1482802" y="11986"/>
                  </a:cubicBezTo>
                  <a:cubicBezTo>
                    <a:pt x="1490477" y="19660"/>
                    <a:pt x="1494788" y="30069"/>
                    <a:pt x="1494788" y="40923"/>
                  </a:cubicBezTo>
                  <a:lnTo>
                    <a:pt x="1494788" y="309162"/>
                  </a:lnTo>
                  <a:cubicBezTo>
                    <a:pt x="1494788" y="320015"/>
                    <a:pt x="1490477" y="330424"/>
                    <a:pt x="1482802" y="338099"/>
                  </a:cubicBezTo>
                  <a:cubicBezTo>
                    <a:pt x="1475128" y="345773"/>
                    <a:pt x="1464719" y="350085"/>
                    <a:pt x="1453866" y="350085"/>
                  </a:cubicBezTo>
                  <a:lnTo>
                    <a:pt x="40923" y="350085"/>
                  </a:lnTo>
                  <a:cubicBezTo>
                    <a:pt x="18322" y="350085"/>
                    <a:pt x="0" y="331763"/>
                    <a:pt x="0" y="309162"/>
                  </a:cubicBezTo>
                  <a:lnTo>
                    <a:pt x="0" y="40923"/>
                  </a:lnTo>
                  <a:cubicBezTo>
                    <a:pt x="0" y="30069"/>
                    <a:pt x="4311" y="19660"/>
                    <a:pt x="11986" y="11986"/>
                  </a:cubicBezTo>
                  <a:cubicBezTo>
                    <a:pt x="19660" y="4311"/>
                    <a:pt x="30069" y="0"/>
                    <a:pt x="40923" y="0"/>
                  </a:cubicBezTo>
                  <a:close/>
                </a:path>
              </a:pathLst>
            </a:custGeom>
            <a:solidFill>
              <a:srgbClr val="6BB3AE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494788" cy="378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394087" y="1028700"/>
            <a:ext cx="5484403" cy="1150028"/>
            <a:chOff x="0" y="0"/>
            <a:chExt cx="1444452" cy="30288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44452" cy="302888"/>
            </a:xfrm>
            <a:custGeom>
              <a:avLst/>
              <a:gdLst/>
              <a:ahLst/>
              <a:cxnLst/>
              <a:rect l="l" t="t" r="r" b="b"/>
              <a:pathLst>
                <a:path w="1444452" h="302888">
                  <a:moveTo>
                    <a:pt x="42349" y="0"/>
                  </a:moveTo>
                  <a:lnTo>
                    <a:pt x="1402103" y="0"/>
                  </a:lnTo>
                  <a:cubicBezTo>
                    <a:pt x="1425492" y="0"/>
                    <a:pt x="1444452" y="18960"/>
                    <a:pt x="1444452" y="42349"/>
                  </a:cubicBezTo>
                  <a:lnTo>
                    <a:pt x="1444452" y="260539"/>
                  </a:lnTo>
                  <a:cubicBezTo>
                    <a:pt x="1444452" y="283928"/>
                    <a:pt x="1425492" y="302888"/>
                    <a:pt x="1402103" y="302888"/>
                  </a:cubicBezTo>
                  <a:lnTo>
                    <a:pt x="42349" y="302888"/>
                  </a:lnTo>
                  <a:cubicBezTo>
                    <a:pt x="18960" y="302888"/>
                    <a:pt x="0" y="283928"/>
                    <a:pt x="0" y="260539"/>
                  </a:cubicBezTo>
                  <a:lnTo>
                    <a:pt x="0" y="42349"/>
                  </a:lnTo>
                  <a:cubicBezTo>
                    <a:pt x="0" y="18960"/>
                    <a:pt x="18960" y="0"/>
                    <a:pt x="42349" y="0"/>
                  </a:cubicBezTo>
                  <a:close/>
                </a:path>
              </a:pathLst>
            </a:custGeom>
            <a:solidFill>
              <a:srgbClr val="8AD1CC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444452" cy="331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352855" y="1320846"/>
            <a:ext cx="5525635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b="1" dirty="0" err="1">
                <a:solidFill>
                  <a:srgbClr val="3C2415"/>
                </a:solidFill>
                <a:latin typeface="Cakerolli Semi-Bold"/>
                <a:ea typeface="Cakerolli Semi-Bold"/>
                <a:cs typeface="Cakerolli Semi-Bold"/>
                <a:sym typeface="Cakerolli Semi-Bold"/>
              </a:rPr>
              <a:t>Câu</a:t>
            </a:r>
            <a:r>
              <a:rPr lang="en-US" sz="4800" b="1" dirty="0">
                <a:solidFill>
                  <a:srgbClr val="3C2415"/>
                </a:solidFill>
                <a:latin typeface="Cakerolli Semi-Bold"/>
                <a:ea typeface="Cakerolli Semi-Bold"/>
                <a:cs typeface="Cakerolli Semi-Bold"/>
                <a:sym typeface="Cakerolli Semi-Bold"/>
              </a:rPr>
              <a:t> 5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104900" y="6797783"/>
            <a:ext cx="10221323" cy="2316785"/>
            <a:chOff x="0" y="0"/>
            <a:chExt cx="2692036" cy="61018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692036" cy="610182"/>
            </a:xfrm>
            <a:custGeom>
              <a:avLst/>
              <a:gdLst/>
              <a:ahLst/>
              <a:cxnLst/>
              <a:rect l="l" t="t" r="r" b="b"/>
              <a:pathLst>
                <a:path w="2692036" h="610182">
                  <a:moveTo>
                    <a:pt x="35599" y="0"/>
                  </a:moveTo>
                  <a:lnTo>
                    <a:pt x="2656436" y="0"/>
                  </a:lnTo>
                  <a:cubicBezTo>
                    <a:pt x="2676098" y="0"/>
                    <a:pt x="2692036" y="15938"/>
                    <a:pt x="2692036" y="35599"/>
                  </a:cubicBezTo>
                  <a:lnTo>
                    <a:pt x="2692036" y="574583"/>
                  </a:lnTo>
                  <a:cubicBezTo>
                    <a:pt x="2692036" y="594244"/>
                    <a:pt x="2676098" y="610182"/>
                    <a:pt x="2656436" y="610182"/>
                  </a:cubicBezTo>
                  <a:lnTo>
                    <a:pt x="35599" y="610182"/>
                  </a:lnTo>
                  <a:cubicBezTo>
                    <a:pt x="15938" y="610182"/>
                    <a:pt x="0" y="594244"/>
                    <a:pt x="0" y="574583"/>
                  </a:cubicBezTo>
                  <a:lnTo>
                    <a:pt x="0" y="35599"/>
                  </a:lnTo>
                  <a:cubicBezTo>
                    <a:pt x="0" y="15938"/>
                    <a:pt x="15938" y="0"/>
                    <a:pt x="35599" y="0"/>
                  </a:cubicBezTo>
                  <a:close/>
                </a:path>
              </a:pathLst>
            </a:custGeom>
            <a:solidFill>
              <a:srgbClr val="8B5E3C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2692036" cy="638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46791" y="6797783"/>
            <a:ext cx="10137542" cy="2190515"/>
            <a:chOff x="0" y="0"/>
            <a:chExt cx="2669970" cy="57692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69970" cy="576926"/>
            </a:xfrm>
            <a:custGeom>
              <a:avLst/>
              <a:gdLst/>
              <a:ahLst/>
              <a:cxnLst/>
              <a:rect l="l" t="t" r="r" b="b"/>
              <a:pathLst>
                <a:path w="2669970" h="576926">
                  <a:moveTo>
                    <a:pt x="35893" y="0"/>
                  </a:moveTo>
                  <a:lnTo>
                    <a:pt x="2634077" y="0"/>
                  </a:lnTo>
                  <a:cubicBezTo>
                    <a:pt x="2653900" y="0"/>
                    <a:pt x="2669970" y="16070"/>
                    <a:pt x="2669970" y="35893"/>
                  </a:cubicBezTo>
                  <a:lnTo>
                    <a:pt x="2669970" y="541033"/>
                  </a:lnTo>
                  <a:cubicBezTo>
                    <a:pt x="2669970" y="560856"/>
                    <a:pt x="2653900" y="576926"/>
                    <a:pt x="2634077" y="576926"/>
                  </a:cubicBezTo>
                  <a:lnTo>
                    <a:pt x="35893" y="576926"/>
                  </a:lnTo>
                  <a:cubicBezTo>
                    <a:pt x="16070" y="576926"/>
                    <a:pt x="0" y="560856"/>
                    <a:pt x="0" y="541033"/>
                  </a:cubicBezTo>
                  <a:lnTo>
                    <a:pt x="0" y="35893"/>
                  </a:lnTo>
                  <a:cubicBezTo>
                    <a:pt x="0" y="16070"/>
                    <a:pt x="16070" y="0"/>
                    <a:pt x="35893" y="0"/>
                  </a:cubicBezTo>
                  <a:close/>
                </a:path>
              </a:pathLst>
            </a:custGeom>
            <a:solidFill>
              <a:srgbClr val="FDD0B1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2669970" cy="60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121444" y="7737458"/>
            <a:ext cx="2432656" cy="1066137"/>
            <a:chOff x="0" y="0"/>
            <a:chExt cx="640700" cy="28079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40700" cy="280793"/>
            </a:xfrm>
            <a:custGeom>
              <a:avLst/>
              <a:gdLst/>
              <a:ahLst/>
              <a:cxnLst/>
              <a:rect l="l" t="t" r="r" b="b"/>
              <a:pathLst>
                <a:path w="640700" h="280793">
                  <a:moveTo>
                    <a:pt x="140397" y="0"/>
                  </a:moveTo>
                  <a:lnTo>
                    <a:pt x="500303" y="0"/>
                  </a:lnTo>
                  <a:cubicBezTo>
                    <a:pt x="577842" y="0"/>
                    <a:pt x="640700" y="62858"/>
                    <a:pt x="640700" y="140397"/>
                  </a:cubicBezTo>
                  <a:lnTo>
                    <a:pt x="640700" y="140397"/>
                  </a:lnTo>
                  <a:cubicBezTo>
                    <a:pt x="640700" y="217936"/>
                    <a:pt x="577842" y="280793"/>
                    <a:pt x="500303" y="280793"/>
                  </a:cubicBezTo>
                  <a:lnTo>
                    <a:pt x="140397" y="280793"/>
                  </a:lnTo>
                  <a:cubicBezTo>
                    <a:pt x="62858" y="280793"/>
                    <a:pt x="0" y="217936"/>
                    <a:pt x="0" y="140397"/>
                  </a:cubicBezTo>
                  <a:lnTo>
                    <a:pt x="0" y="140397"/>
                  </a:lnTo>
                  <a:cubicBezTo>
                    <a:pt x="0" y="62858"/>
                    <a:pt x="62858" y="0"/>
                    <a:pt x="140397" y="0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640700" cy="30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295842" y="7954297"/>
            <a:ext cx="2083860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999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a) 9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4881143" y="7737458"/>
            <a:ext cx="2432656" cy="1066137"/>
            <a:chOff x="0" y="0"/>
            <a:chExt cx="640700" cy="28079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40700" cy="280793"/>
            </a:xfrm>
            <a:custGeom>
              <a:avLst/>
              <a:gdLst/>
              <a:ahLst/>
              <a:cxnLst/>
              <a:rect l="l" t="t" r="r" b="b"/>
              <a:pathLst>
                <a:path w="640700" h="280793">
                  <a:moveTo>
                    <a:pt x="140397" y="0"/>
                  </a:moveTo>
                  <a:lnTo>
                    <a:pt x="500303" y="0"/>
                  </a:lnTo>
                  <a:cubicBezTo>
                    <a:pt x="577842" y="0"/>
                    <a:pt x="640700" y="62858"/>
                    <a:pt x="640700" y="140397"/>
                  </a:cubicBezTo>
                  <a:lnTo>
                    <a:pt x="640700" y="140397"/>
                  </a:lnTo>
                  <a:cubicBezTo>
                    <a:pt x="640700" y="217936"/>
                    <a:pt x="577842" y="280793"/>
                    <a:pt x="500303" y="280793"/>
                  </a:cubicBezTo>
                  <a:lnTo>
                    <a:pt x="140397" y="280793"/>
                  </a:lnTo>
                  <a:cubicBezTo>
                    <a:pt x="62858" y="280793"/>
                    <a:pt x="0" y="217936"/>
                    <a:pt x="0" y="140397"/>
                  </a:cubicBezTo>
                  <a:lnTo>
                    <a:pt x="0" y="140397"/>
                  </a:lnTo>
                  <a:cubicBezTo>
                    <a:pt x="0" y="62858"/>
                    <a:pt x="62858" y="0"/>
                    <a:pt x="140397" y="0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640700" cy="30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5055541" y="7954297"/>
            <a:ext cx="2083860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999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b) 7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7640842" y="7737458"/>
            <a:ext cx="2432656" cy="1066137"/>
            <a:chOff x="0" y="0"/>
            <a:chExt cx="640700" cy="28079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640700" cy="280793"/>
            </a:xfrm>
            <a:custGeom>
              <a:avLst/>
              <a:gdLst/>
              <a:ahLst/>
              <a:cxnLst/>
              <a:rect l="l" t="t" r="r" b="b"/>
              <a:pathLst>
                <a:path w="640700" h="280793">
                  <a:moveTo>
                    <a:pt x="140397" y="0"/>
                  </a:moveTo>
                  <a:lnTo>
                    <a:pt x="500303" y="0"/>
                  </a:lnTo>
                  <a:cubicBezTo>
                    <a:pt x="577842" y="0"/>
                    <a:pt x="640700" y="62858"/>
                    <a:pt x="640700" y="140397"/>
                  </a:cubicBezTo>
                  <a:lnTo>
                    <a:pt x="640700" y="140397"/>
                  </a:lnTo>
                  <a:cubicBezTo>
                    <a:pt x="640700" y="217936"/>
                    <a:pt x="577842" y="280793"/>
                    <a:pt x="500303" y="280793"/>
                  </a:cubicBezTo>
                  <a:lnTo>
                    <a:pt x="140397" y="280793"/>
                  </a:lnTo>
                  <a:cubicBezTo>
                    <a:pt x="62858" y="280793"/>
                    <a:pt x="0" y="217936"/>
                    <a:pt x="0" y="140397"/>
                  </a:cubicBezTo>
                  <a:lnTo>
                    <a:pt x="0" y="140397"/>
                  </a:lnTo>
                  <a:cubicBezTo>
                    <a:pt x="0" y="62858"/>
                    <a:pt x="62858" y="0"/>
                    <a:pt x="140397" y="0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640700" cy="30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7815240" y="7954297"/>
            <a:ext cx="2083860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999" b="1" dirty="0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c) 6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28775" y="6919504"/>
            <a:ext cx="9137391" cy="6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0"/>
              </a:lnSpc>
            </a:pPr>
            <a:r>
              <a:rPr lang="en-US" sz="4600" b="1">
                <a:solidFill>
                  <a:srgbClr val="3C2415"/>
                </a:solidFill>
                <a:latin typeface="Fraunces Semi-Bold"/>
                <a:ea typeface="Fraunces Semi-Bold"/>
                <a:cs typeface="Fraunces Semi-Bold"/>
                <a:sym typeface="Fraunces Semi-Bold"/>
              </a:rPr>
              <a:t>Có bao nhiêu chiếc mũ?</a:t>
            </a:r>
          </a:p>
        </p:txBody>
      </p:sp>
      <p:pic>
        <p:nvPicPr>
          <p:cNvPr id="44" name="Bé chọn chưa đúng rồi.m4a">
            <a:hlinkClick r:id="" action="ppaction://media"/>
            <a:extLst>
              <a:ext uri="{FF2B5EF4-FFF2-40B4-BE49-F238E27FC236}">
                <a16:creationId xmlns="" xmlns:a16="http://schemas.microsoft.com/office/drawing/2014/main" id="{BC556197-F1AF-6493-7590-AC93F06023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21444" y="10326872"/>
            <a:ext cx="812800" cy="812800"/>
          </a:xfrm>
          <a:prstGeom prst="rect">
            <a:avLst/>
          </a:prstGeom>
        </p:spPr>
      </p:pic>
      <p:pic>
        <p:nvPicPr>
          <p:cNvPr id="45" name="bé chọn đúng rồi.m4a">
            <a:hlinkClick r:id="" action="ppaction://media"/>
            <a:extLst>
              <a:ext uri="{FF2B5EF4-FFF2-40B4-BE49-F238E27FC236}">
                <a16:creationId xmlns="" xmlns:a16="http://schemas.microsoft.com/office/drawing/2014/main" id="{72E89C59-E098-F165-03A2-EBCFA394E8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7491" y="10345479"/>
            <a:ext cx="812800" cy="812800"/>
          </a:xfrm>
          <a:prstGeom prst="rect">
            <a:avLst/>
          </a:prstGeom>
        </p:spPr>
      </p:pic>
      <p:pic>
        <p:nvPicPr>
          <p:cNvPr id="46" name="Bé chọn lại đi (1).m4a">
            <a:hlinkClick r:id="" action="ppaction://media"/>
            <a:extLst>
              <a:ext uri="{FF2B5EF4-FFF2-40B4-BE49-F238E27FC236}">
                <a16:creationId xmlns="" xmlns:a16="http://schemas.microsoft.com/office/drawing/2014/main" id="{B206E5D7-416F-F04F-71AE-B59A8B63EE7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0" y="1032687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53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65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74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555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4" grpId="0"/>
      <p:bldP spid="34" grpId="1"/>
      <p:bldP spid="38" grpId="0"/>
      <p:bldP spid="38" grpId="1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7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280994" y="-324897"/>
            <a:ext cx="6372003" cy="3353267"/>
          </a:xfrm>
          <a:custGeom>
            <a:avLst/>
            <a:gdLst/>
            <a:ahLst/>
            <a:cxnLst/>
            <a:rect l="l" t="t" r="r" b="b"/>
            <a:pathLst>
              <a:path w="6372003" h="3353267">
                <a:moveTo>
                  <a:pt x="6372003" y="0"/>
                </a:moveTo>
                <a:lnTo>
                  <a:pt x="0" y="0"/>
                </a:lnTo>
                <a:lnTo>
                  <a:pt x="0" y="3353266"/>
                </a:lnTo>
                <a:lnTo>
                  <a:pt x="6372003" y="3353266"/>
                </a:lnTo>
                <a:lnTo>
                  <a:pt x="63720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96991" y="-324897"/>
            <a:ext cx="6372003" cy="3353267"/>
          </a:xfrm>
          <a:custGeom>
            <a:avLst/>
            <a:gdLst/>
            <a:ahLst/>
            <a:cxnLst/>
            <a:rect l="l" t="t" r="r" b="b"/>
            <a:pathLst>
              <a:path w="6372003" h="3353267">
                <a:moveTo>
                  <a:pt x="0" y="0"/>
                </a:moveTo>
                <a:lnTo>
                  <a:pt x="6372003" y="0"/>
                </a:lnTo>
                <a:lnTo>
                  <a:pt x="6372003" y="3353266"/>
                </a:lnTo>
                <a:lnTo>
                  <a:pt x="0" y="3353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698891" y="1140727"/>
            <a:ext cx="8918377" cy="2824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49"/>
              </a:lnSpc>
            </a:pPr>
            <a:r>
              <a:rPr lang="en-US" sz="12499">
                <a:solidFill>
                  <a:srgbClr val="3C2415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Bé giỏi quá!</a:t>
            </a:r>
          </a:p>
        </p:txBody>
      </p:sp>
      <p:sp>
        <p:nvSpPr>
          <p:cNvPr id="5" name="Freeform 5"/>
          <p:cNvSpPr/>
          <p:nvPr/>
        </p:nvSpPr>
        <p:spPr>
          <a:xfrm rot="1344168">
            <a:off x="12915329" y="1192571"/>
            <a:ext cx="1334526" cy="1116149"/>
          </a:xfrm>
          <a:custGeom>
            <a:avLst/>
            <a:gdLst/>
            <a:ahLst/>
            <a:cxnLst/>
            <a:rect l="l" t="t" r="r" b="b"/>
            <a:pathLst>
              <a:path w="1334526" h="1116149">
                <a:moveTo>
                  <a:pt x="0" y="0"/>
                </a:moveTo>
                <a:lnTo>
                  <a:pt x="1334526" y="0"/>
                </a:lnTo>
                <a:lnTo>
                  <a:pt x="1334526" y="1116149"/>
                </a:lnTo>
                <a:lnTo>
                  <a:pt x="0" y="1116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797304" y="1028700"/>
            <a:ext cx="1203650" cy="1443890"/>
          </a:xfrm>
          <a:custGeom>
            <a:avLst/>
            <a:gdLst/>
            <a:ahLst/>
            <a:cxnLst/>
            <a:rect l="l" t="t" r="r" b="b"/>
            <a:pathLst>
              <a:path w="1203650" h="1443890">
                <a:moveTo>
                  <a:pt x="0" y="0"/>
                </a:moveTo>
                <a:lnTo>
                  <a:pt x="1203651" y="0"/>
                </a:lnTo>
                <a:lnTo>
                  <a:pt x="1203651" y="1443890"/>
                </a:lnTo>
                <a:lnTo>
                  <a:pt x="0" y="1443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62024" y="2691012"/>
            <a:ext cx="6163952" cy="10696662"/>
          </a:xfrm>
          <a:custGeom>
            <a:avLst/>
            <a:gdLst/>
            <a:ahLst/>
            <a:cxnLst/>
            <a:rect l="l" t="t" r="r" b="b"/>
            <a:pathLst>
              <a:path w="6163952" h="10696662">
                <a:moveTo>
                  <a:pt x="0" y="0"/>
                </a:moveTo>
                <a:lnTo>
                  <a:pt x="6163952" y="0"/>
                </a:lnTo>
                <a:lnTo>
                  <a:pt x="6163952" y="10696662"/>
                </a:lnTo>
                <a:lnTo>
                  <a:pt x="0" y="10696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135</Words>
  <Application>Microsoft Office PowerPoint</Application>
  <PresentationFormat>Custom</PresentationFormat>
  <Paragraphs>36</Paragraphs>
  <Slides>8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Baloo Bhaijaan</vt:lpstr>
      <vt:lpstr>Times New Roman</vt:lpstr>
      <vt:lpstr>Cakerolli Semi-Bold</vt:lpstr>
      <vt:lpstr>Fraunces</vt:lpstr>
      <vt:lpstr>Calibri</vt:lpstr>
      <vt:lpstr>Fraunces Semi-Bold</vt:lpstr>
      <vt:lpstr>Blacker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Objects Quiz Presentation Brown Illustrative Style</dc:title>
  <cp:lastModifiedBy>Administrator</cp:lastModifiedBy>
  <cp:revision>4</cp:revision>
  <dcterms:created xsi:type="dcterms:W3CDTF">2006-08-16T00:00:00Z</dcterms:created>
  <dcterms:modified xsi:type="dcterms:W3CDTF">2025-10-25T09:51:49Z</dcterms:modified>
  <dc:identifier>DAGY2keOudQ</dc:identifier>
</cp:coreProperties>
</file>