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4" r:id="rId2"/>
    <p:sldId id="261" r:id="rId3"/>
    <p:sldId id="262" r:id="rId4"/>
    <p:sldId id="265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3455" autoAdjust="0"/>
  </p:normalViewPr>
  <p:slideViewPr>
    <p:cSldViewPr>
      <p:cViewPr>
        <p:scale>
          <a:sx n="54" d="100"/>
          <a:sy n="54" d="100"/>
        </p:scale>
        <p:origin x="1398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gif"/><Relationship Id="rId4" Type="http://schemas.openxmlformats.org/officeDocument/2006/relationships/audio" Target="../media/media2.m4a"/><Relationship Id="rId9" Type="http://schemas.openxmlformats.org/officeDocument/2006/relationships/image" Target="../media/image4.gif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gif"/><Relationship Id="rId1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gif"/><Relationship Id="rId17" Type="http://schemas.openxmlformats.org/officeDocument/2006/relationships/image" Target="../media/image10.png"/><Relationship Id="rId2" Type="http://schemas.openxmlformats.org/officeDocument/2006/relationships/audio" Target="../media/media3.m4a"/><Relationship Id="rId16" Type="http://schemas.openxmlformats.org/officeDocument/2006/relationships/image" Target="../media/image8.png"/><Relationship Id="rId1" Type="http://schemas.microsoft.com/office/2007/relationships/media" Target="../media/media3.m4a"/><Relationship Id="rId6" Type="http://schemas.openxmlformats.org/officeDocument/2006/relationships/audio" Target="../media/media5.mp3"/><Relationship Id="rId11" Type="http://schemas.openxmlformats.org/officeDocument/2006/relationships/image" Target="../media/image3.gif"/><Relationship Id="rId5" Type="http://schemas.microsoft.com/office/2007/relationships/media" Target="../media/media5.mp3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9.png"/><Relationship Id="rId4" Type="http://schemas.openxmlformats.org/officeDocument/2006/relationships/audio" Target="../media/media4.mp3"/><Relationship Id="rId9" Type="http://schemas.openxmlformats.org/officeDocument/2006/relationships/audio" Target="../media/audio2.wav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" y="557283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  <p:pic>
        <p:nvPicPr>
          <p:cNvPr id="4" name="Điện Biên Phủ 2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6438" y="1501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7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9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1347821" y="3867150"/>
            <a:ext cx="1172808" cy="1133219"/>
            <a:chOff x="-1526316" y="2265304"/>
            <a:chExt cx="1172808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1174202" y="2265304"/>
              <a:ext cx="609599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7186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713517" y="268286"/>
            <a:ext cx="733003" cy="822325"/>
            <a:chOff x="-1169095" y="2219268"/>
            <a:chExt cx="733003" cy="82232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993093" y="2219268"/>
              <a:ext cx="38100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315504" y="2218320"/>
            <a:ext cx="1172808" cy="1094923"/>
            <a:chOff x="-1526316" y="2303600"/>
            <a:chExt cx="1172808" cy="109492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1357371" y="2303600"/>
              <a:ext cx="74027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329899" y="2571750"/>
            <a:ext cx="1172808" cy="1295400"/>
            <a:chOff x="-1526316" y="2103123"/>
            <a:chExt cx="1172808" cy="1295400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234409" y="2103123"/>
              <a:ext cx="771834" cy="49093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329899" y="3890827"/>
            <a:ext cx="1172808" cy="1119323"/>
            <a:chOff x="-1526316" y="2279200"/>
            <a:chExt cx="1172808" cy="1119323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316759" y="2279200"/>
              <a:ext cx="753695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29100" y="1435718"/>
            <a:ext cx="609600" cy="609600"/>
          </a:xfrm>
          <a:prstGeom prst="rect">
            <a:avLst/>
          </a:prstGeom>
        </p:spPr>
      </p:pic>
      <p:pic>
        <p:nvPicPr>
          <p:cNvPr id="4" name="dung r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5" name="oi chua du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37458" y="659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319013" y="3918618"/>
            <a:ext cx="1172808" cy="1072482"/>
            <a:chOff x="-1526316" y="2326041"/>
            <a:chExt cx="1172808" cy="1072482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1168511" y="2326041"/>
              <a:ext cx="4572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713" y="57408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751632" y="303817"/>
            <a:ext cx="733003" cy="860458"/>
            <a:chOff x="-1169095" y="2181135"/>
            <a:chExt cx="733003" cy="860458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993093" y="2181135"/>
              <a:ext cx="38100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347821" y="2449006"/>
            <a:ext cx="1172808" cy="1113344"/>
            <a:chOff x="-1526316" y="2285179"/>
            <a:chExt cx="1172808" cy="1113344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1224969" y="2285179"/>
              <a:ext cx="506625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96842" y="2282825"/>
            <a:ext cx="1172808" cy="1171269"/>
            <a:chOff x="-1526316" y="2227254"/>
            <a:chExt cx="1172808" cy="117126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141546" y="2227254"/>
              <a:ext cx="616129" cy="488388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347821" y="3996613"/>
            <a:ext cx="1172808" cy="1079956"/>
            <a:chOff x="-1526316" y="2318567"/>
            <a:chExt cx="1172808" cy="1079956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162157" y="2318567"/>
              <a:ext cx="381000" cy="34501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88462" y="1292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1347821" y="2284356"/>
            <a:ext cx="1172808" cy="1114167"/>
            <a:chOff x="-1526316" y="2284356"/>
            <a:chExt cx="1172808" cy="1114167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1268154" y="2284356"/>
              <a:ext cx="461783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1946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 có chữ e?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289640" y="101097"/>
            <a:ext cx="733003" cy="913857"/>
            <a:chOff x="-1169095" y="2127736"/>
            <a:chExt cx="733003" cy="913857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064052" y="2127736"/>
              <a:ext cx="563880" cy="445003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347821" y="3890827"/>
            <a:ext cx="1172808" cy="1109542"/>
            <a:chOff x="-1526316" y="2288981"/>
            <a:chExt cx="1172808" cy="1109542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1385929" y="2288981"/>
              <a:ext cx="609600" cy="410967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319013" y="2511362"/>
            <a:ext cx="1172808" cy="1203388"/>
            <a:chOff x="-1526316" y="2195135"/>
            <a:chExt cx="1172808" cy="1203388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327819" y="2195135"/>
              <a:ext cx="768324" cy="452815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319013" y="3848100"/>
            <a:ext cx="1172808" cy="1143000"/>
            <a:chOff x="-1526316" y="2255523"/>
            <a:chExt cx="1172808" cy="1143000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468512" y="2255523"/>
              <a:ext cx="690155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61417" y="1621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2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37</Words>
  <Application>Microsoft Office PowerPoint</Application>
  <PresentationFormat>On-screen Show (16:9)</PresentationFormat>
  <Paragraphs>21</Paragraphs>
  <Slides>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HP</cp:lastModifiedBy>
  <cp:revision>45</cp:revision>
  <dcterms:created xsi:type="dcterms:W3CDTF">2018-01-14T04:30:44Z</dcterms:created>
  <dcterms:modified xsi:type="dcterms:W3CDTF">2025-10-12T03:31:20Z</dcterms:modified>
</cp:coreProperties>
</file>