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000F"/>
    <a:srgbClr val="247403"/>
    <a:srgbClr val="F7B2BD"/>
    <a:srgbClr val="FAEFDE"/>
    <a:srgbClr val="76B9F0"/>
    <a:srgbClr val="CDC2FE"/>
    <a:srgbClr val="104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52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92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06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5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33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7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54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68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8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95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2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66898-0597-4198-BD18-1BBE3DF8F19E}" type="datetimeFigureOut">
              <a:rPr lang="en-US" smtClean="0"/>
              <a:t>31/10/2024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6A08D-6546-4817-A3F0-BA4B02D37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79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899815" y="1290001"/>
            <a:ext cx="4296370" cy="9675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656"/>
              </a:lnSpc>
            </a:pPr>
            <a:r>
              <a:rPr lang="en-US" sz="11067" dirty="0" smtClean="0">
                <a:solidFill>
                  <a:srgbClr val="141414"/>
                </a:solidFill>
                <a:latin typeface="ไอติม"/>
              </a:rPr>
              <a:t>112</a:t>
            </a:r>
            <a:endParaRPr lang="en-US" sz="11067" dirty="0">
              <a:solidFill>
                <a:srgbClr val="141414"/>
              </a:solidFill>
              <a:latin typeface="ไอติม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-19099" y="3409220"/>
            <a:ext cx="6131827" cy="3486912"/>
            <a:chOff x="-19099" y="3409220"/>
            <a:chExt cx="6131827" cy="3486912"/>
          </a:xfrm>
        </p:grpSpPr>
        <p:pic>
          <p:nvPicPr>
            <p:cNvPr id="3" name="Picture 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9099" y="3409220"/>
              <a:ext cx="6131827" cy="3486912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1382751" y="4044680"/>
              <a:ext cx="3021981" cy="2215991"/>
            </a:xfrm>
            <a:prstGeom prst="rect">
              <a:avLst/>
            </a:prstGeom>
            <a:solidFill>
              <a:srgbClr val="CDC2FE"/>
            </a:solidFill>
          </p:spPr>
          <p:txBody>
            <a:bodyPr wrap="square" rtlCol="0">
              <a:spAutoFit/>
            </a:bodyPr>
            <a:lstStyle/>
            <a:p>
              <a:r>
                <a:rPr lang="en-US" sz="13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2</a:t>
              </a:r>
              <a:endParaRPr lang="en-US" sz="13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0" y="-11417"/>
            <a:ext cx="6123464" cy="3461121"/>
            <a:chOff x="0" y="-11417"/>
            <a:chExt cx="6123464" cy="3461121"/>
          </a:xfrm>
        </p:grpSpPr>
        <p:sp>
          <p:nvSpPr>
            <p:cNvPr id="4" name="AutoShape 4">
              <a:hlinkClick r:id="rId4" action="ppaction://hlinksldjump"/>
            </p:cNvPr>
            <p:cNvSpPr/>
            <p:nvPr/>
          </p:nvSpPr>
          <p:spPr>
            <a:xfrm>
              <a:off x="0" y="-11417"/>
              <a:ext cx="6123464" cy="3461121"/>
            </a:xfrm>
            <a:prstGeom prst="rect">
              <a:avLst/>
            </a:prstGeom>
            <a:solidFill>
              <a:srgbClr val="F7B2BD"/>
            </a:solidFill>
          </p:spPr>
        </p:sp>
        <p:sp>
          <p:nvSpPr>
            <p:cNvPr id="9" name="TextBox 8"/>
            <p:cNvSpPr txBox="1"/>
            <p:nvPr/>
          </p:nvSpPr>
          <p:spPr>
            <a:xfrm>
              <a:off x="1810649" y="334420"/>
              <a:ext cx="2326554" cy="2215991"/>
            </a:xfrm>
            <a:prstGeom prst="rect">
              <a:avLst/>
            </a:prstGeom>
            <a:solidFill>
              <a:srgbClr val="F7B2BD"/>
            </a:solidFill>
          </p:spPr>
          <p:txBody>
            <a:bodyPr wrap="square" rtlCol="0">
              <a:spAutoFit/>
            </a:bodyPr>
            <a:lstStyle/>
            <a:p>
              <a:r>
                <a:rPr lang="en-US" sz="13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1</a:t>
              </a:r>
              <a:endParaRPr lang="en-US" sz="13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115100" y="-27281"/>
            <a:ext cx="6096000" cy="3465114"/>
            <a:chOff x="6115100" y="-27281"/>
            <a:chExt cx="6096000" cy="3465114"/>
          </a:xfrm>
        </p:grpSpPr>
        <p:pic>
          <p:nvPicPr>
            <p:cNvPr id="8" name="Picture 7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115100" y="-27281"/>
              <a:ext cx="6096000" cy="3465114"/>
            </a:xfrm>
            <a:prstGeom prst="rect">
              <a:avLst/>
            </a:prstGeom>
          </p:spPr>
        </p:pic>
        <p:sp>
          <p:nvSpPr>
            <p:cNvPr id="10" name="TextBox 9">
              <a:hlinkClick r:id="rId2" action="ppaction://hlinksldjump"/>
            </p:cNvPr>
            <p:cNvSpPr txBox="1"/>
            <p:nvPr/>
          </p:nvSpPr>
          <p:spPr>
            <a:xfrm>
              <a:off x="6142563" y="466622"/>
              <a:ext cx="6049437" cy="2215991"/>
            </a:xfrm>
            <a:prstGeom prst="rect">
              <a:avLst/>
            </a:prstGeom>
            <a:solidFill>
              <a:srgbClr val="FAEFDE"/>
            </a:solidFill>
          </p:spPr>
          <p:txBody>
            <a:bodyPr wrap="square" rtlCol="0">
              <a:spAutoFit/>
            </a:bodyPr>
            <a:lstStyle/>
            <a:p>
              <a:r>
                <a:rPr lang="en-US" sz="13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3</a:t>
              </a:r>
              <a:endParaRPr lang="en-US" sz="13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096001" y="3429001"/>
            <a:ext cx="6096000" cy="3476498"/>
            <a:chOff x="6096001" y="3429001"/>
            <a:chExt cx="6096000" cy="3476498"/>
          </a:xfrm>
        </p:grpSpPr>
        <p:pic>
          <p:nvPicPr>
            <p:cNvPr id="7" name="Picture 6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096001" y="3429001"/>
              <a:ext cx="6096000" cy="347649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8162692" y="4120915"/>
              <a:ext cx="3021981" cy="2215991"/>
            </a:xfrm>
            <a:prstGeom prst="rect">
              <a:avLst/>
            </a:prstGeom>
            <a:solidFill>
              <a:srgbClr val="76B9F0"/>
            </a:solidFill>
          </p:spPr>
          <p:txBody>
            <a:bodyPr wrap="square" rtlCol="0">
              <a:spAutoFit/>
            </a:bodyPr>
            <a:lstStyle/>
            <a:p>
              <a:r>
                <a:rPr lang="en-US" sz="13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  <a:endParaRPr lang="en-US" sz="13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862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11"/>
            <a:ext cx="12360258" cy="6669389"/>
          </a:xfrm>
          <a:prstGeom prst="rect">
            <a:avLst/>
          </a:prstGeom>
        </p:spPr>
      </p:pic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45844" y="5402153"/>
            <a:ext cx="1541929" cy="1039906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5219" y="88135"/>
            <a:ext cx="45058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0" b="1" dirty="0" smtClean="0">
                <a:solidFill>
                  <a:srgbClr val="247403"/>
                </a:solidFill>
                <a:latin typeface="VNAvant"/>
              </a:rPr>
              <a:t>e</a:t>
            </a:r>
            <a:endParaRPr lang="en-US" sz="36000" b="1" dirty="0">
              <a:solidFill>
                <a:srgbClr val="247403"/>
              </a:solidFill>
              <a:latin typeface="VNAvant"/>
            </a:endParaRPr>
          </a:p>
        </p:txBody>
      </p:sp>
    </p:spTree>
    <p:extLst>
      <p:ext uri="{BB962C8B-B14F-4D97-AF65-F5344CB8AC3E}">
        <p14:creationId xmlns:p14="http://schemas.microsoft.com/office/powerpoint/2010/main" val="10022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11"/>
            <a:ext cx="12360258" cy="6669389"/>
          </a:xfrm>
          <a:prstGeom prst="rect">
            <a:avLst/>
          </a:prstGeom>
        </p:spPr>
      </p:pic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45844" y="5402153"/>
            <a:ext cx="1541929" cy="1039906"/>
          </a:xfrm>
          <a:prstGeom prst="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71066" y="616944"/>
            <a:ext cx="45058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0" b="1" dirty="0" smtClean="0">
                <a:solidFill>
                  <a:srgbClr val="67000F"/>
                </a:solidFill>
                <a:latin typeface="VNAvant"/>
              </a:rPr>
              <a:t>ê</a:t>
            </a:r>
            <a:endParaRPr lang="en-US" sz="36000" b="1" dirty="0">
              <a:solidFill>
                <a:srgbClr val="67000F"/>
              </a:solidFill>
              <a:latin typeface="VNAvant"/>
            </a:endParaRPr>
          </a:p>
        </p:txBody>
      </p:sp>
    </p:spTree>
    <p:extLst>
      <p:ext uri="{BB962C8B-B14F-4D97-AF65-F5344CB8AC3E}">
        <p14:creationId xmlns:p14="http://schemas.microsoft.com/office/powerpoint/2010/main" val="152094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683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18896" y="2112580"/>
            <a:ext cx="9753601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4800" b="1" dirty="0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nghiệm</a:t>
            </a:r>
            <a:endParaRPr lang="en-US" sz="4800" b="1" dirty="0" smtClean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5500" b="1" dirty="0" smtClean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en-US" sz="5500" b="1" dirty="0" err="1" smtClean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Phép</a:t>
            </a:r>
            <a:r>
              <a:rPr lang="en-US" sz="5500" b="1" dirty="0" smtClean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5500" b="1" dirty="0" err="1" smtClean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màu</a:t>
            </a:r>
            <a:r>
              <a:rPr lang="en-US" sz="5500" b="1" dirty="0" smtClean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ma </a:t>
            </a:r>
            <a:r>
              <a:rPr lang="en-US" sz="5500" b="1" dirty="0" err="1" smtClean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thuật</a:t>
            </a:r>
            <a:r>
              <a:rPr lang="en-US" sz="5500" b="1" dirty="0" smtClean="0">
                <a:solidFill>
                  <a:srgbClr val="FFFF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”</a:t>
            </a:r>
            <a:endParaRPr lang="en-US" sz="5500" b="1" dirty="0">
              <a:solidFill>
                <a:srgbClr val="FFFF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34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4781</TotalTime>
  <Words>19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Times New Roman</vt:lpstr>
      <vt:lpstr>VNAvant</vt:lpstr>
      <vt:lpstr>ไอติม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</cp:lastModifiedBy>
  <cp:revision>18</cp:revision>
  <dcterms:created xsi:type="dcterms:W3CDTF">2024-03-19T15:46:11Z</dcterms:created>
  <dcterms:modified xsi:type="dcterms:W3CDTF">2024-10-31T10:14:53Z</dcterms:modified>
</cp:coreProperties>
</file>