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B48E6-DA3A-4972-B41C-F09587ED6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44D29-31B4-4F8E-B5CB-79EBDC273F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72D53-924B-4896-ABF1-470A09362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C8470-0FEF-4384-A8DD-B0524362D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88CE5-24C5-4780-873C-809E2BBFF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71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B8FFA-B1B2-49B2-9A28-D9988D048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50164B-5A3A-4942-A31C-EAF127E8A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11BA0-2AEC-4DE9-81F4-962C9F1DF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706F5-BC9D-4B87-9F79-17A9B7E1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F3F71-927D-4052-AA6F-8870B9723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5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3743E5-2E6B-460A-B0E4-B7DEB93680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40C40B-9C26-490B-B6E1-5DA293BE02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DF836-111D-4B75-A0CE-CC33E50C3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8F003-E815-47FF-A8AD-D3CD0B4E2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89BF2-8913-4028-BCE2-1A77ED012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81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005E9-FA49-4686-B592-F37DF2808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56F1B-5710-415B-9F9D-1EAC6996E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A191E-7B26-4E49-B1BB-BB0792F0A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DDEA4-0657-487E-865F-F9E4CC24E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0E4D1-0643-4C71-AE46-DEBCC75E3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97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4598F-F402-4FD0-9010-660E189DD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0D074D-14A1-4FB6-AFAD-FA27E9AD9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50E99-DC0C-4D3F-A062-8B884D3C4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3A0D1-EC1A-4521-9236-10BA005AE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100FB-69AC-48D6-BE07-F7C038F88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17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F37FF-952E-4C1B-AE8C-74F4B5528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5FE83-66E5-4FBD-BEC0-86901ECCC7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01AEFF-1464-4F55-86BE-058D024C9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57915-AD6F-4068-9E38-EAFA271FC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4C7381-C8D9-4D9C-BF31-0BFF94B12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B01DD-23C3-48B7-AC80-EB736C42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96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A2D96-630E-4BCE-ABD3-F94A33C45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5B214-3430-47DA-A484-2951E6AF4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783D3-325D-46E7-BAF0-84D2C520D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64F729-379C-49A2-80EC-9EE59665CF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F4B26C-1AC8-4367-93D1-F6E6846DB1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F3E521-2109-43A3-AFE4-88F0C87DA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582EB-DA51-4CBE-B5AA-187AA3CEC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AB96F7-6E71-4906-8586-72EA0C56C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107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8930F-D4D6-47FC-B781-08BAD9C3F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A55DEF-7AF6-40BD-834A-B33C79B97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DD6744-E694-4D59-A402-77DAD906C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8B86BF-5C3B-42F0-8809-9FCFFD2E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90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FB9B48-A039-465D-BD16-8EE2B4070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4EC91-3AE8-460C-9C34-A696E585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91A10-A84E-41C1-BD00-29084D78C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594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5E97A-CD55-4CB2-8A43-BB9B4C31D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343E4-980E-496E-B004-8AFEEF29F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D6514D-A0D6-4F7C-88DE-EBF4FD2CE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7FE66E-F57A-4D11-9300-5C203B01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845C9-8288-4FE2-9785-CF168C4F8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21623-51FA-45A5-ABBC-E2A5196DB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718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60295-4649-4D66-8680-19F79335A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FFD1E5-3FD7-447D-B854-8D3F1EFF1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5C9AA4-868D-4053-A016-E7B7FD136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F17594-E560-43BC-B04C-D020BD453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DF32-45E3-4486-9D1E-BDF9972EA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54826-FFC8-479D-B407-5421F1A27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39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D513AA-2660-480C-92DE-1C5A409C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099CF-BF45-449C-8F15-EACAEC60F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F7E86-31DA-4D93-BCED-4C62D3A38A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3987B-8DC5-43A4-AC75-4DF5EEAEF999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9E3C8-5C42-4296-A8A6-662B86BFA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CD904F-F7EF-4E41-AFEE-55F117CEBF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125A4-7C4F-4D19-B430-3C54AAE8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29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10" advTm="2000">
        <p:split orient="vert"/>
      </p:transition>
    </mc:Choice>
    <mc:Fallback>
      <p:transition advTm="2000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ình nền Powerpoint dễ thương">
            <a:extLst>
              <a:ext uri="{FF2B5EF4-FFF2-40B4-BE49-F238E27FC236}">
                <a16:creationId xmlns:a16="http://schemas.microsoft.com/office/drawing/2014/main" id="{CC860A29-3809-45FC-A41C-8FD4B3E35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E2E3989-3B02-42F9-A42E-79FD0B993A75}"/>
              </a:ext>
            </a:extLst>
          </p:cNvPr>
          <p:cNvSpPr/>
          <p:nvPr/>
        </p:nvSpPr>
        <p:spPr>
          <a:xfrm>
            <a:off x="1683027" y="2064891"/>
            <a:ext cx="815521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latin typeface="+mj-lt"/>
              </a:rPr>
              <a:t>             </a:t>
            </a:r>
            <a:r>
              <a:rPr lang="vi-VN" sz="3000" dirty="0">
                <a:latin typeface="+mj-lt"/>
              </a:rPr>
              <a:t>TRƯỜNG MẪU GIÁO SAO SÁNG 5</a:t>
            </a:r>
            <a:endParaRPr lang="en-US" sz="3000" dirty="0">
              <a:latin typeface="Arial Narrow" panose="020B0606020202030204" pitchFamily="34" charset="0"/>
            </a:endParaRPr>
          </a:p>
          <a:p>
            <a:pPr algn="ctr"/>
            <a:endParaRPr lang="en-US" dirty="0">
              <a:latin typeface="Arial Narrow" panose="020B0606020202030204" pitchFamily="34" charset="0"/>
            </a:endParaRPr>
          </a:p>
          <a:p>
            <a:pPr algn="ctr"/>
            <a:r>
              <a:rPr lang="en-US" sz="6000" dirty="0">
                <a:latin typeface="+mj-lt"/>
              </a:rPr>
              <a:t> </a:t>
            </a:r>
            <a:r>
              <a:rPr lang="vi-VN" sz="6000" dirty="0">
                <a:latin typeface="+mj-lt"/>
              </a:rPr>
              <a:t>BÀI THƠ SÁNG TÁC CHO TRẺ MẦM NON</a:t>
            </a:r>
            <a:endParaRPr lang="en-US" sz="6000" dirty="0">
              <a:latin typeface="+mj-lt"/>
            </a:endParaRPr>
          </a:p>
          <a:p>
            <a:pPr algn="ctr"/>
            <a:endParaRPr lang="en-US" sz="6000" dirty="0">
              <a:latin typeface="+mj-lt"/>
            </a:endParaRPr>
          </a:p>
          <a:p>
            <a:pPr algn="ctr"/>
            <a:endParaRPr lang="en-US" sz="3000" dirty="0">
              <a:latin typeface="+mj-lt"/>
            </a:endParaRP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000" dirty="0">
                <a:latin typeface="Century" panose="02040604050505020304" pitchFamily="18" charset="0"/>
                <a:cs typeface="Times New Roman" panose="02020603050405020304" pitchFamily="18" charset="0"/>
              </a:rPr>
              <a:t>VŨ THỊ THU TRANG</a:t>
            </a:r>
          </a:p>
        </p:txBody>
      </p:sp>
    </p:spTree>
    <p:extLst>
      <p:ext uri="{BB962C8B-B14F-4D97-AF65-F5344CB8AC3E}">
        <p14:creationId xmlns:p14="http://schemas.microsoft.com/office/powerpoint/2010/main" val="3826434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00">
        <p:circle/>
      </p:transition>
    </mc:Choice>
    <mc:Fallback>
      <p:transition advTm="1000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ổng hợp 30+ mẫu hình nền PowerPoint ...">
            <a:extLst>
              <a:ext uri="{FF2B5EF4-FFF2-40B4-BE49-F238E27FC236}">
                <a16:creationId xmlns:a16="http://schemas.microsoft.com/office/drawing/2014/main" id="{5F78A8BD-A6D0-4FFC-81D0-ABBB2765F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1B33727-6F95-4718-90BB-C9BC4F2BB3A9}"/>
              </a:ext>
            </a:extLst>
          </p:cNvPr>
          <p:cNvSpPr/>
          <p:nvPr/>
        </p:nvSpPr>
        <p:spPr>
          <a:xfrm>
            <a:off x="2398643" y="106018"/>
            <a:ext cx="674535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000" dirty="0">
                <a:latin typeface="+mj-lt"/>
              </a:rPr>
              <a:t>Trường Mầm Non Của Bé</a:t>
            </a:r>
            <a:endParaRPr lang="en-US" sz="3000" dirty="0">
              <a:latin typeface="+mj-lt"/>
            </a:endParaRPr>
          </a:p>
          <a:p>
            <a:pPr algn="ctr"/>
            <a:r>
              <a:rPr lang="vi-VN" dirty="0"/>
              <a:t>Sáng ra bé dậy sớm thôi,</a:t>
            </a:r>
            <a:endParaRPr lang="en-US" dirty="0"/>
          </a:p>
          <a:p>
            <a:pPr algn="ctr"/>
            <a:r>
              <a:rPr lang="vi-VN" dirty="0"/>
              <a:t>Đến trường mầm non, thật vui thật cười.</a:t>
            </a:r>
            <a:endParaRPr lang="en-US" dirty="0"/>
          </a:p>
          <a:p>
            <a:pPr algn="ctr"/>
            <a:r>
              <a:rPr lang="vi-VN" dirty="0"/>
              <a:t>Cô giáo hiền, bạn rất ngoan,</a:t>
            </a:r>
            <a:endParaRPr lang="en-US" dirty="0"/>
          </a:p>
          <a:p>
            <a:pPr algn="ctr"/>
            <a:r>
              <a:rPr lang="vi-VN" dirty="0"/>
              <a:t>Cùng nhau ca hát rộn vang sân trường.</a:t>
            </a:r>
            <a:endParaRPr lang="en-US" dirty="0"/>
          </a:p>
          <a:p>
            <a:pPr algn="ctr"/>
            <a:r>
              <a:rPr lang="vi-VN" dirty="0"/>
              <a:t>Bé chơi cầu trượt, bập bênh,</a:t>
            </a:r>
            <a:endParaRPr lang="en-US" dirty="0"/>
          </a:p>
          <a:p>
            <a:pPr algn="ctr"/>
            <a:r>
              <a:rPr lang="vi-VN" dirty="0"/>
              <a:t>Xích đu đong đưa, bé cười thật xinh.</a:t>
            </a:r>
            <a:endParaRPr lang="en-US" dirty="0"/>
          </a:p>
          <a:p>
            <a:pPr algn="ctr"/>
            <a:r>
              <a:rPr lang="vi-VN" dirty="0"/>
              <a:t>Giờ ăn bé tự xúc cơm,</a:t>
            </a:r>
            <a:endParaRPr lang="en-US" dirty="0"/>
          </a:p>
          <a:p>
            <a:pPr algn="ctr"/>
            <a:r>
              <a:rPr lang="vi-VN" dirty="0"/>
              <a:t>Cô khen bé giỏi, bé mừng vui thêm.</a:t>
            </a:r>
            <a:endParaRPr lang="en-US" dirty="0"/>
          </a:p>
          <a:p>
            <a:pPr algn="ctr"/>
            <a:r>
              <a:rPr lang="vi-VN" dirty="0"/>
              <a:t>Trường mầm non, bé yêu ghê,</a:t>
            </a:r>
            <a:endParaRPr lang="en-US" dirty="0"/>
          </a:p>
          <a:p>
            <a:pPr algn="ctr"/>
            <a:r>
              <a:rPr lang="vi-VN" dirty="0"/>
              <a:t>Mỗi ngày đến lớp, thêm bao điều hay.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06353"/>
      </p:ext>
    </p:extLst>
  </p:cSld>
  <p:clrMapOvr>
    <a:masterClrMapping/>
  </p:clrMapOvr>
  <p:transition spd="slow" advTm="2000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ackground cho PowerPoint 2010 ...">
            <a:extLst>
              <a:ext uri="{FF2B5EF4-FFF2-40B4-BE49-F238E27FC236}">
                <a16:creationId xmlns:a16="http://schemas.microsoft.com/office/drawing/2014/main" id="{6EC912D0-E4E8-4454-98A5-0DE37F8359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289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1CD334C-C40A-4595-8404-955D631A5013}"/>
              </a:ext>
            </a:extLst>
          </p:cNvPr>
          <p:cNvSpPr/>
          <p:nvPr/>
        </p:nvSpPr>
        <p:spPr>
          <a:xfrm>
            <a:off x="5240740" y="1550504"/>
            <a:ext cx="762712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200" dirty="0">
                <a:latin typeface="+mj-lt"/>
              </a:rPr>
              <a:t>Xuân về hoa nở rực ràng,</a:t>
            </a:r>
            <a:endParaRPr lang="en-US" sz="2200" dirty="0">
              <a:latin typeface="+mj-lt"/>
            </a:endParaRPr>
          </a:p>
          <a:p>
            <a:pPr algn="ctr"/>
            <a:r>
              <a:rPr lang="vi-VN" sz="2200" dirty="0">
                <a:latin typeface="+mj-lt"/>
              </a:rPr>
              <a:t>Cành mai, cành đào ngập tràn sắc hương.</a:t>
            </a:r>
            <a:endParaRPr lang="en-US" sz="2200" dirty="0">
              <a:latin typeface="+mj-lt"/>
            </a:endParaRPr>
          </a:p>
          <a:p>
            <a:pPr algn="ctr"/>
            <a:r>
              <a:rPr lang="vi-VN" sz="2200" dirty="0">
                <a:latin typeface="+mj-lt"/>
              </a:rPr>
              <a:t>Chim ca líu lo trên đường,</a:t>
            </a:r>
            <a:endParaRPr lang="en-US" sz="2200" dirty="0">
              <a:latin typeface="+mj-lt"/>
            </a:endParaRPr>
          </a:p>
          <a:p>
            <a:pPr algn="ctr"/>
            <a:r>
              <a:rPr lang="vi-VN" sz="2200" dirty="0">
                <a:latin typeface="+mj-lt"/>
              </a:rPr>
              <a:t>Gió xuân nhẹ thổi, vấn vương mái nhà.</a:t>
            </a:r>
            <a:endParaRPr lang="en-US" sz="2200" dirty="0"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561510-3CBA-4118-9C31-D505A79F569C}"/>
              </a:ext>
            </a:extLst>
          </p:cNvPr>
          <p:cNvSpPr/>
          <p:nvPr/>
        </p:nvSpPr>
        <p:spPr>
          <a:xfrm>
            <a:off x="1760561" y="2967335"/>
            <a:ext cx="738343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200" dirty="0">
                <a:latin typeface="+mj-lt"/>
              </a:rPr>
              <a:t>Tết đến bánh chưng xanh lá,</a:t>
            </a:r>
            <a:endParaRPr lang="en-US" sz="2200" dirty="0">
              <a:latin typeface="+mj-lt"/>
            </a:endParaRPr>
          </a:p>
          <a:p>
            <a:pPr algn="ctr"/>
            <a:r>
              <a:rPr lang="vi-VN" sz="2200" dirty="0">
                <a:latin typeface="+mj-lt"/>
              </a:rPr>
              <a:t>Dưa hấu đỏ tươi, cả nhà quây quanh.</a:t>
            </a:r>
            <a:endParaRPr lang="en-US" sz="2200" dirty="0">
              <a:latin typeface="+mj-lt"/>
            </a:endParaRPr>
          </a:p>
          <a:p>
            <a:pPr algn="ctr"/>
            <a:r>
              <a:rPr lang="vi-VN" sz="2200" dirty="0">
                <a:latin typeface="+mj-lt"/>
              </a:rPr>
              <a:t>Ông bà lì xì thật nhanh,</a:t>
            </a:r>
            <a:endParaRPr lang="en-US" sz="2200" dirty="0">
              <a:latin typeface="+mj-lt"/>
            </a:endParaRPr>
          </a:p>
          <a:p>
            <a:pPr algn="ctr"/>
            <a:r>
              <a:rPr lang="vi-VN" sz="2200" dirty="0">
                <a:latin typeface="+mj-lt"/>
              </a:rPr>
              <a:t>Chúc con ngoan ngoãn, học hành thật chăm.</a:t>
            </a:r>
            <a:endParaRPr lang="en-US" sz="2200" dirty="0">
              <a:latin typeface="+mj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AF8A73-8212-4931-BD0B-BF51AE8DFB90}"/>
              </a:ext>
            </a:extLst>
          </p:cNvPr>
          <p:cNvSpPr/>
          <p:nvPr/>
        </p:nvSpPr>
        <p:spPr>
          <a:xfrm>
            <a:off x="586854" y="4560235"/>
            <a:ext cx="526803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200" dirty="0">
                <a:latin typeface="+mj-lt"/>
              </a:rPr>
              <a:t>Mùa xuân là Tết sum vầy,</a:t>
            </a:r>
            <a:endParaRPr lang="en-US" sz="2200" dirty="0">
              <a:latin typeface="+mj-lt"/>
            </a:endParaRPr>
          </a:p>
          <a:p>
            <a:pPr algn="ctr"/>
            <a:r>
              <a:rPr lang="vi-VN" sz="2200" dirty="0">
                <a:latin typeface="+mj-lt"/>
              </a:rPr>
              <a:t>Yêu thương tràn ngập tràn đầy niềm vui.</a:t>
            </a:r>
            <a:endParaRPr lang="en-US" sz="2200" dirty="0">
              <a:latin typeface="+mj-lt"/>
            </a:endParaRPr>
          </a:p>
          <a:p>
            <a:pPr algn="ctr"/>
            <a:r>
              <a:rPr lang="vi-VN" sz="2200" dirty="0">
                <a:latin typeface="+mj-lt"/>
              </a:rPr>
              <a:t>Cùng nhau ca hát ngọt bùi,</a:t>
            </a:r>
            <a:endParaRPr lang="en-US" sz="2200" dirty="0">
              <a:latin typeface="+mj-lt"/>
            </a:endParaRPr>
          </a:p>
          <a:p>
            <a:pPr algn="ctr"/>
            <a:r>
              <a:rPr lang="vi-VN" sz="2200" dirty="0">
                <a:latin typeface="+mj-lt"/>
              </a:rPr>
              <a:t>Chào xuân, chào Tết, ngàn lời yêu thương!</a:t>
            </a:r>
            <a:endParaRPr lang="en-US" sz="2200" dirty="0">
              <a:latin typeface="+mj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38C68F-B965-432B-901E-F25C95882091}"/>
              </a:ext>
            </a:extLst>
          </p:cNvPr>
          <p:cNvSpPr/>
          <p:nvPr/>
        </p:nvSpPr>
        <p:spPr>
          <a:xfrm>
            <a:off x="4217158" y="666549"/>
            <a:ext cx="641444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526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split orient="vert"/>
      </p:transition>
    </mc:Choice>
    <mc:Fallback>
      <p:transition spd="slow" advTm="2000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op 9+ hình nền PowerPoint mầm non ...">
            <a:extLst>
              <a:ext uri="{FF2B5EF4-FFF2-40B4-BE49-F238E27FC236}">
                <a16:creationId xmlns:a16="http://schemas.microsoft.com/office/drawing/2014/main" id="{7DC6D12D-2112-4C4A-BB9D-C10B2F0B99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8B662DA-3B4A-49FE-BB35-49EA19348B5B}"/>
              </a:ext>
            </a:extLst>
          </p:cNvPr>
          <p:cNvSpPr/>
          <p:nvPr/>
        </p:nvSpPr>
        <p:spPr>
          <a:xfrm>
            <a:off x="3047999" y="861391"/>
            <a:ext cx="8017565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000" dirty="0">
                <a:latin typeface="+mj-lt"/>
              </a:rPr>
              <a:t>Bài thơ: Nghề Nghiệp Bé Yêu</a:t>
            </a:r>
            <a:endParaRPr lang="en-US" sz="3000" dirty="0">
              <a:latin typeface="+mj-lt"/>
            </a:endParaRPr>
          </a:p>
          <a:p>
            <a:pPr algn="ctr"/>
            <a:r>
              <a:rPr lang="vi-VN" dirty="0"/>
              <a:t>Bé hỏi mẹ: “Lớn lên làm chi?”</a:t>
            </a:r>
            <a:endParaRPr lang="en-US" dirty="0"/>
          </a:p>
          <a:p>
            <a:pPr algn="ctr"/>
            <a:r>
              <a:rPr lang="vi-VN" dirty="0"/>
              <a:t>Mẹ cười dịu nói: “Có nghề cho bé đi!”</a:t>
            </a:r>
            <a:endParaRPr lang="en-US" dirty="0"/>
          </a:p>
          <a:p>
            <a:pPr algn="ctr"/>
            <a:r>
              <a:rPr lang="vi-VN" dirty="0"/>
              <a:t>Bé làm bác sĩ, khám bệnh mọi nơi</a:t>
            </a:r>
            <a:r>
              <a:rPr lang="en-US" dirty="0"/>
              <a:t>.</a:t>
            </a:r>
          </a:p>
          <a:p>
            <a:pPr algn="ctr"/>
            <a:r>
              <a:rPr lang="vi-VN" dirty="0"/>
              <a:t>Chữa lành cái đau, mang niềm vui tươi.</a:t>
            </a:r>
            <a:endParaRPr lang="en-US" dirty="0"/>
          </a:p>
          <a:p>
            <a:pPr algn="ctr"/>
            <a:r>
              <a:rPr lang="vi-VN" dirty="0"/>
              <a:t>Bé làm cô giáo, dạy bé học ngoan</a:t>
            </a:r>
            <a:endParaRPr lang="en-US" dirty="0"/>
          </a:p>
          <a:p>
            <a:pPr algn="ctr"/>
            <a:r>
              <a:rPr lang="vi-VN" dirty="0"/>
              <a:t>Chữ cái, con số, đọc sách lan man.</a:t>
            </a:r>
            <a:endParaRPr lang="en-US" dirty="0"/>
          </a:p>
          <a:p>
            <a:pPr algn="ctr"/>
            <a:r>
              <a:rPr lang="vi-VN" dirty="0"/>
              <a:t>Bé làm chú lính, bảo vệ quê hương</a:t>
            </a:r>
            <a:r>
              <a:rPr lang="en-US" dirty="0"/>
              <a:t>.</a:t>
            </a:r>
          </a:p>
          <a:p>
            <a:pPr algn="ctr"/>
            <a:r>
              <a:rPr lang="vi-VN" dirty="0"/>
              <a:t>Đứng gác ngày đêm, canh giữ yêu thương.</a:t>
            </a:r>
            <a:endParaRPr lang="en-US" dirty="0"/>
          </a:p>
          <a:p>
            <a:pPr algn="ctr"/>
            <a:r>
              <a:rPr lang="vi-VN" dirty="0"/>
              <a:t>Bé làm chú thợ, xây nhà thật to,</a:t>
            </a:r>
            <a:endParaRPr lang="en-US" dirty="0"/>
          </a:p>
          <a:p>
            <a:pPr algn="ctr"/>
            <a:r>
              <a:rPr lang="vi-VN" dirty="0"/>
              <a:t>Để ai cũng có, một tổ ấm mơ.</a:t>
            </a:r>
            <a:endParaRPr lang="en-US" dirty="0"/>
          </a:p>
          <a:p>
            <a:pPr algn="ctr"/>
            <a:r>
              <a:rPr lang="vi-VN" dirty="0"/>
              <a:t>Nghề nào cũng quý, đều giúp mọi người</a:t>
            </a:r>
            <a:endParaRPr lang="en-US" dirty="0"/>
          </a:p>
          <a:p>
            <a:pPr algn="ctr"/>
            <a:r>
              <a:rPr lang="vi-VN" dirty="0"/>
              <a:t>Bé chăm học nhé, mai đời tươi vui!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10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2000">
        <p14:reveal/>
      </p:transition>
    </mc:Choice>
    <mc:Fallback>
      <p:transition spd="slow" advTm="2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ackground Vector ...">
            <a:extLst>
              <a:ext uri="{FF2B5EF4-FFF2-40B4-BE49-F238E27FC236}">
                <a16:creationId xmlns:a16="http://schemas.microsoft.com/office/drawing/2014/main" id="{475E13E5-93BD-453C-AC5A-144957CAB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D0CAEBD-E9AF-475A-BC80-8A9CFCB6ED60}"/>
              </a:ext>
            </a:extLst>
          </p:cNvPr>
          <p:cNvSpPr/>
          <p:nvPr/>
        </p:nvSpPr>
        <p:spPr>
          <a:xfrm>
            <a:off x="3043451" y="1528550"/>
            <a:ext cx="6100549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000" dirty="0">
                <a:latin typeface="+mj-lt"/>
              </a:rPr>
              <a:t>Con Bướm Xinh</a:t>
            </a:r>
            <a:endParaRPr lang="en-US" sz="4000" dirty="0">
              <a:latin typeface="+mj-lt"/>
            </a:endParaRPr>
          </a:p>
          <a:p>
            <a:pPr algn="ctr"/>
            <a:r>
              <a:rPr lang="vi-VN" sz="2500" dirty="0">
                <a:latin typeface="+mj-lt"/>
              </a:rPr>
              <a:t>Con bướm vàng, bay tung tăng,</a:t>
            </a:r>
            <a:endParaRPr lang="en-US" sz="2500" dirty="0">
              <a:latin typeface="+mj-lt"/>
            </a:endParaRPr>
          </a:p>
          <a:p>
            <a:pPr algn="ctr"/>
            <a:r>
              <a:rPr lang="vi-VN" sz="2500" dirty="0">
                <a:latin typeface="+mj-lt"/>
              </a:rPr>
              <a:t>Đậu trên hoa, nắng nhẹ nhàng.</a:t>
            </a:r>
            <a:endParaRPr lang="en-US" sz="2500" dirty="0">
              <a:latin typeface="+mj-lt"/>
            </a:endParaRPr>
          </a:p>
          <a:p>
            <a:pPr algn="ctr"/>
            <a:r>
              <a:rPr lang="vi-VN" sz="2500" dirty="0">
                <a:latin typeface="+mj-lt"/>
              </a:rPr>
              <a:t>Cánh mỏng manh, xòe lung linh,</a:t>
            </a:r>
            <a:endParaRPr lang="en-US" sz="2500" dirty="0">
              <a:latin typeface="+mj-lt"/>
            </a:endParaRPr>
          </a:p>
          <a:p>
            <a:pPr algn="ctr"/>
            <a:r>
              <a:rPr lang="vi-VN" sz="2500" dirty="0">
                <a:latin typeface="+mj-lt"/>
              </a:rPr>
              <a:t>Mùa xuân đến, thật yên bình.</a:t>
            </a:r>
            <a:endParaRPr lang="en-US" sz="2500" dirty="0">
              <a:latin typeface="+mj-lt"/>
            </a:endParaRPr>
          </a:p>
          <a:p>
            <a:pPr algn="ctr"/>
            <a:endParaRPr lang="en-US" sz="2500" dirty="0">
              <a:latin typeface="+mj-lt"/>
            </a:endParaRPr>
          </a:p>
          <a:p>
            <a:pPr algn="ctr"/>
            <a:r>
              <a:rPr lang="vi-VN" sz="2500" dirty="0">
                <a:latin typeface="+mj-lt"/>
              </a:rPr>
              <a:t>Bướm bay cao, bướm bay xa,</a:t>
            </a:r>
            <a:endParaRPr lang="en-US" sz="2500" dirty="0">
              <a:latin typeface="+mj-lt"/>
            </a:endParaRPr>
          </a:p>
          <a:p>
            <a:pPr algn="ctr"/>
            <a:r>
              <a:rPr lang="vi-VN" sz="2500" dirty="0">
                <a:latin typeface="+mj-lt"/>
              </a:rPr>
              <a:t>Lượn quanh đây, cả vườn hoa.</a:t>
            </a:r>
            <a:endParaRPr lang="en-US" sz="2500" dirty="0">
              <a:latin typeface="+mj-lt"/>
            </a:endParaRPr>
          </a:p>
          <a:p>
            <a:pPr algn="ctr"/>
            <a:r>
              <a:rPr lang="vi-VN" sz="2500" dirty="0">
                <a:latin typeface="+mj-lt"/>
              </a:rPr>
              <a:t>Bạn nhỏ cười, chạy theo bướm,</a:t>
            </a:r>
            <a:endParaRPr lang="en-US" sz="2500" dirty="0">
              <a:latin typeface="+mj-lt"/>
            </a:endParaRPr>
          </a:p>
          <a:p>
            <a:pPr algn="ctr"/>
            <a:r>
              <a:rPr lang="vi-VN" sz="2500" dirty="0">
                <a:latin typeface="+mj-lt"/>
              </a:rPr>
              <a:t>Rộn ràng khắp cả sân nhà</a:t>
            </a:r>
            <a:r>
              <a:rPr lang="vi-VN" dirty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252466"/>
      </p:ext>
    </p:extLst>
  </p:cSld>
  <p:clrMapOvr>
    <a:masterClrMapping/>
  </p:clrMapOvr>
  <p:transition spd="slow" advTm="2000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20 hình nền PowerPoint Thank You, Cảm ...">
            <a:extLst>
              <a:ext uri="{FF2B5EF4-FFF2-40B4-BE49-F238E27FC236}">
                <a16:creationId xmlns:a16="http://schemas.microsoft.com/office/drawing/2014/main" id="{F4CA0C19-5EBB-4750-8EC2-37B8B240F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7921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00">
        <p:fade/>
      </p:transition>
    </mc:Choice>
    <mc:Fallback>
      <p:transition advTm="1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413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Century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9</cp:revision>
  <dcterms:created xsi:type="dcterms:W3CDTF">2024-12-10T12:35:41Z</dcterms:created>
  <dcterms:modified xsi:type="dcterms:W3CDTF">2024-12-10T13:40:12Z</dcterms:modified>
</cp:coreProperties>
</file>