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94660"/>
  </p:normalViewPr>
  <p:slideViewPr>
    <p:cSldViewPr snapToGrid="0">
      <p:cViewPr varScale="1">
        <p:scale>
          <a:sx n="47" d="100"/>
          <a:sy n="47" d="100"/>
        </p:scale>
        <p:origin x="104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C6108-11F0-43EE-8B9E-8174FCC3074E}" type="datetimeFigureOut">
              <a:rPr lang="en-SG" smtClean="0"/>
              <a:t>25/10/2025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BEC6B-870B-4978-BC70-B9AA12F5FB2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1874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BEC6B-870B-4978-BC70-B9AA12F5FB27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12308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B36A5-EEF6-F810-8A76-8BC311EFBF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B2FE5D-27F3-D78B-0B72-8F574E5BCE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0000F-2538-9864-A47F-0C4FA8C97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3531-6D1F-44F6-A41A-E08C85F2D763}" type="datetimeFigureOut">
              <a:rPr lang="en-SG" smtClean="0"/>
              <a:t>25/10/2025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03FA6-2C13-D047-9900-4C6A55E5D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ED4DD-143F-B689-D20E-5B99061A5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5D8A-AD95-4929-8405-81A247C17E1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92964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1FB85-C0AF-3F23-E3BF-0118D61F5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CD99DD-C9F6-229D-B4A8-62D04A926E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0E97A-4B77-FB78-3DA6-04CDD3E47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3531-6D1F-44F6-A41A-E08C85F2D763}" type="datetimeFigureOut">
              <a:rPr lang="en-SG" smtClean="0"/>
              <a:t>25/10/2025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05A6D-9F4F-9015-F988-25FA6D9A2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56B59-A8D3-1E54-761A-2E2168565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5D8A-AD95-4929-8405-81A247C17E1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76219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DCA9D3-A394-E9FA-489C-F78FD8F0AD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14F10C-89D1-640C-3C00-7651C55DB2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DE192-FFC3-6625-98A6-76C1EC46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3531-6D1F-44F6-A41A-E08C85F2D763}" type="datetimeFigureOut">
              <a:rPr lang="en-SG" smtClean="0"/>
              <a:t>25/10/2025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89E21-F08B-CCB4-5EF3-21BBCDB3A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F918F-FF81-060F-F677-C37EC409C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5D8A-AD95-4929-8405-81A247C17E1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67859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B128F-AE57-1E8E-7520-AB7FFBB4A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F7A62-5EE2-96C5-D9CC-38113CFA7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397C1-F403-0332-25FE-C641C5E30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3531-6D1F-44F6-A41A-E08C85F2D763}" type="datetimeFigureOut">
              <a:rPr lang="en-SG" smtClean="0"/>
              <a:t>25/10/2025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C761C-C1DD-3294-96A0-ED01019AD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1FB32-E923-BA54-5615-D2A2A8019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5D8A-AD95-4929-8405-81A247C17E1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41904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23A63-0D51-BEF1-768C-CD6B0F6C7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87947-6FDB-33BE-ABD0-AFA546C04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50B65-714C-422E-D134-A9EAFB5E8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3531-6D1F-44F6-A41A-E08C85F2D763}" type="datetimeFigureOut">
              <a:rPr lang="en-SG" smtClean="0"/>
              <a:t>25/10/2025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C50A0-66EA-F5FC-7EC1-C8A30AF19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A964D-F640-AF7B-58E8-4CA91758F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5D8A-AD95-4929-8405-81A247C17E1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36170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3C732-11E1-931F-079E-4DF5D1E90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C286D-FE7C-CF3F-88DE-45BAE4DB12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E34898-D2D1-7FA9-2B66-529DDD3B70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B32F8-6EF7-C035-33FF-C59A489A1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3531-6D1F-44F6-A41A-E08C85F2D763}" type="datetimeFigureOut">
              <a:rPr lang="en-SG" smtClean="0"/>
              <a:t>25/10/2025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523613-2982-B0CE-6BA3-4BBA16B42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7C066-38B1-2A6D-9E93-3E2CAE1EB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5D8A-AD95-4929-8405-81A247C17E1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39944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E52D8-BD48-A8E3-5549-1265A357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9BB8D-4FB0-D842-DBDB-666996C36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94C190-ACA1-20ED-B0ED-62A952137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C0B82C-4E87-0462-AA07-33E5459D22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95089E-7FF0-873C-1F4C-542D59D7B3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EE9475-E6BF-2860-F429-3EF10DC76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3531-6D1F-44F6-A41A-E08C85F2D763}" type="datetimeFigureOut">
              <a:rPr lang="en-SG" smtClean="0"/>
              <a:t>25/10/2025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0AE7CD-5ABA-30CF-7F65-5324C8838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208AF7-9A21-3D76-295C-39CB12DEA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5D8A-AD95-4929-8405-81A247C17E1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8768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0911D-9C0C-B717-7BEF-5710257A2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170C4-6AE1-24DE-015F-3C4C7D8CD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3531-6D1F-44F6-A41A-E08C85F2D763}" type="datetimeFigureOut">
              <a:rPr lang="en-SG" smtClean="0"/>
              <a:t>25/10/2025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9DE066-B74D-0147-22FC-8B4EB9334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6911E-5E3B-895A-0B95-2E8B40FC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5D8A-AD95-4929-8405-81A247C17E1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5723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FB78F-6392-13F7-C797-1779C3585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3531-6D1F-44F6-A41A-E08C85F2D763}" type="datetimeFigureOut">
              <a:rPr lang="en-SG" smtClean="0"/>
              <a:t>25/10/2025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C23706-50C5-8F9B-6F4C-B1A40B300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3AB6B-7F01-A3AD-8CA4-17E452A24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5D8A-AD95-4929-8405-81A247C17E1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9201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04BF0-260A-0943-3DD6-12ECEA3DA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3481C-2B71-4A31-5F09-52E20376F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C2E265-9D45-4DE5-B75F-8BAC255978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9813CD-6FA4-EF95-226A-B2755E9C1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3531-6D1F-44F6-A41A-E08C85F2D763}" type="datetimeFigureOut">
              <a:rPr lang="en-SG" smtClean="0"/>
              <a:t>25/10/2025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04EEE-4934-8026-B25E-55A03EA62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273902-3757-64A7-7503-58234ACE1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5D8A-AD95-4929-8405-81A247C17E1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02192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8333-598C-F124-DFDD-A149462EC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666770-7F63-5176-6C75-97B9BCFF03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D6ECD9-CA1F-46A6-D610-75DC83FE99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5F1655-1486-9A6B-9C95-81BA33E31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3531-6D1F-44F6-A41A-E08C85F2D763}" type="datetimeFigureOut">
              <a:rPr lang="en-SG" smtClean="0"/>
              <a:t>25/10/2025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C8865F-D2FD-74F3-40F7-7526861E5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65CC3-4434-E1EE-AB73-B1EDA7AC9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5D8A-AD95-4929-8405-81A247C17E1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4213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454ACB-4452-815F-B52A-64F67B12D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FD13A-07BE-78D1-7B1A-DE171C6C7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8C548-E6B7-2BDA-9E08-8487D3AB10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E33531-6D1F-44F6-A41A-E08C85F2D763}" type="datetimeFigureOut">
              <a:rPr lang="en-SG" smtClean="0"/>
              <a:t>25/10/2025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36212-312A-49D8-99FD-A9C8B00C71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76574-5CE2-7D6C-3AEA-E46C04ABE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E35D8A-AD95-4929-8405-81A247C17E1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5587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17853-691D-4BAC-2ABF-AB074A4A94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5B465F-8052-B47F-A57D-72746CAC82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1026" name="Picture 2" descr="HÌNH NỀN MẦM NON ĐẸP">
            <a:extLst>
              <a:ext uri="{FF2B5EF4-FFF2-40B4-BE49-F238E27FC236}">
                <a16:creationId xmlns:a16="http://schemas.microsoft.com/office/drawing/2014/main" id="{4C8811F7-BB7F-F0A1-773C-3E889B93A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533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B42C1A-007F-9DB4-5B7B-1C1024DF2052}"/>
              </a:ext>
            </a:extLst>
          </p:cNvPr>
          <p:cNvSpPr txBox="1"/>
          <p:nvPr/>
        </p:nvSpPr>
        <p:spPr>
          <a:xfrm>
            <a:off x="3494315" y="1885950"/>
            <a:ext cx="693964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TO –NHỎ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Nguyễn Thị Trang 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Sao Sáng 5</a:t>
            </a:r>
            <a:endParaRPr lang="en-SG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176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C41CF-23EB-786B-0D2C-AC257FF2F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6CCB4E-75F7-43D9-00A2-12EA6E6C7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95753"/>
            <a:ext cx="12192000" cy="55739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213F8E-AE33-46AB-5A06-75200B96CF8B}"/>
              </a:ext>
            </a:extLst>
          </p:cNvPr>
          <p:cNvSpPr txBox="1"/>
          <p:nvPr/>
        </p:nvSpPr>
        <p:spPr>
          <a:xfrm>
            <a:off x="1" y="5078187"/>
            <a:ext cx="12192000" cy="873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SG" sz="4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https://gemini.google.com/share/7eff7edd25ed</a:t>
            </a:r>
          </a:p>
        </p:txBody>
      </p:sp>
    </p:spTree>
    <p:extLst>
      <p:ext uri="{BB962C8B-B14F-4D97-AF65-F5344CB8AC3E}">
        <p14:creationId xmlns:p14="http://schemas.microsoft.com/office/powerpoint/2010/main" val="3779061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31</Words>
  <Application>Microsoft Office PowerPoint</Application>
  <PresentationFormat>Widescreen</PresentationFormat>
  <Paragraphs>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HP</dc:creator>
  <cp:lastModifiedBy>HP</cp:lastModifiedBy>
  <cp:revision>1</cp:revision>
  <dcterms:created xsi:type="dcterms:W3CDTF">2025-10-25T12:29:25Z</dcterms:created>
  <dcterms:modified xsi:type="dcterms:W3CDTF">2025-10-25T12:57:54Z</dcterms:modified>
</cp:coreProperties>
</file>