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70489-5E4B-60F6-AD07-5C3CDA1A9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8EFC3-0594-16BB-DC88-6BFEFE11A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D0553-74EB-0E0E-C70D-2E66E4D7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0C6E3-6C44-9A1E-6B6E-0494B982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8F787-7209-4DCE-0C83-2EA2F2F2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261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57B21-8B89-A17C-D56E-505063D9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43006-36F9-AE7C-F9C7-834504B8F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B5D70-2238-F23F-D933-FEA6815C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DF6BF-49E7-F77D-68CA-468454CB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AC551-2B96-375E-246F-6314012B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955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2108F1-0992-9918-9573-421173668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BE8FB-572B-DE38-39CD-7CF0286D2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241E-7C20-42C1-9606-66EA11FD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5D19-9C8E-DC58-946E-796CA3A6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D6B5E-92FD-CADB-38E3-8FDA07B93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215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FC06-3239-E59C-CA7F-2408838F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C89AF-F4F6-56C5-5462-B12C5C9C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B4190-C4CB-747D-D0D3-A3CDC924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6154-4FCA-0CAD-D093-1400840B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81E5E-42ED-EEEE-276C-2A2699D7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891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CD3D-A982-E656-7A33-8E03F509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21B04-C098-AF82-4D35-18F44CE2F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03FFD-66DE-9B60-2B74-FB4ADF80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2D9D-CFB1-CE2A-581A-9D3E4BC6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CD08B-FD75-F429-42B2-E5C86C0F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325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45DB-151C-3307-8C8A-325636D4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70505-BA62-C8A9-031D-B4B5E54C2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1777B-2AF9-1492-9887-E5A063F5A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A05B6-1CC0-14E8-89C7-FB6F9429C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BE7E8-1793-A447-1FC5-A1393F4D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DA0B6-FBD1-DCD8-7CC5-A60ADA1F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008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1055-5A05-AD89-4B68-A21441B9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94774-F76A-75EB-3F4C-307DCE56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63686-0494-1965-81E5-D2E18AFCF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FFA3D-6935-EB9C-D751-88ECAFF33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5582E2-A156-C6FF-18BF-F050AC6D2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F9054-2783-847F-D4B7-A48E8422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751A2-4F14-B9E6-40F9-929C6284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2623C-81E1-0D7E-DB72-45B44E2C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096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66B9-9115-ECF8-80EC-1D36473B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EE421-03C9-7D89-5286-3CCDFF1C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BE17D-B6EC-0F0E-4B67-4628C10E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59931-6C5B-B549-17AE-BCE97A1A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438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76D6C-A3D7-8B28-9F0D-1F141C94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673C6-0E1B-7CE8-6B68-DF7AA472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8B8BF-DBC6-A0C1-14AB-775EE60F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710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9ACA1-5D2B-E7CC-0546-C1E45554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56B7-7A48-7CF5-C114-4F3ECC218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DF353-584D-92BD-636C-DB931FAD1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7DA31-A0A0-5E93-C201-28FE6CED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B6881-9B6B-C522-1AA9-019BE287F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CA5C6-5CCA-29FE-F7D2-F8FFBB10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135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B7714-7D83-B00D-CA50-BAD991074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E8B65-4A51-A953-58A5-B48F568D8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67087-F7A3-2722-9B30-139C0FA6D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C6598-B7C1-408E-6029-3F310234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8727B-7178-0885-1804-18912121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A4383-E21C-7A8D-C271-2511B0C7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725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BFB7A-3EE6-FD02-938F-6F6FDE80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BA26C-670E-EE1B-2F4C-BFCED13E4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6EA42-D080-63CE-8DF8-5C30A075C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40748B-107E-44F8-8A50-FC2A4CB97188}" type="datetimeFigureOut">
              <a:rPr lang="en-SG" smtClean="0"/>
              <a:t>9/11/2024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A522-86D4-CA68-567D-22F975EA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147A-2146-D3E9-A1E3-2C0FF2634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10592C-74A7-4836-B33E-50EA8A0274D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186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06AF-15B4-CC4D-7C64-B2B3AF852D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56EEE-8C77-1426-EA5B-140650A8F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 descr="Tổng hợp 300+ hình nền powerpoint pháp luật đẹp mắt">
            <a:extLst>
              <a:ext uri="{FF2B5EF4-FFF2-40B4-BE49-F238E27FC236}">
                <a16:creationId xmlns:a16="http://schemas.microsoft.com/office/drawing/2014/main" id="{7F0F9819-74EF-97FE-B5E0-D698345A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46"/>
            <a:ext cx="12191999" cy="71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B4987-8A61-B921-C8EC-AE9CA92FBD9F}"/>
              </a:ext>
            </a:extLst>
          </p:cNvPr>
          <p:cNvSpPr txBox="1"/>
          <p:nvPr/>
        </p:nvSpPr>
        <p:spPr>
          <a:xfrm>
            <a:off x="3018502" y="1427162"/>
            <a:ext cx="774782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SƯU TẦM CHO BÉ</a:t>
            </a:r>
          </a:p>
          <a:p>
            <a:pPr algn="ctr"/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NGUYỄN THỊ TRANG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: TRƯỜNG MẦM NON SAO SÁNG 5</a:t>
            </a:r>
            <a:endParaRPr lang="en-SG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1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ỘT SỐ BÀI THƠ GIÀNH CHO TRẺ MẪU GIÁO LỚN 5-6 TUỔI">
            <a:extLst>
              <a:ext uri="{FF2B5EF4-FFF2-40B4-BE49-F238E27FC236}">
                <a16:creationId xmlns:a16="http://schemas.microsoft.com/office/drawing/2014/main" id="{18E2096E-8889-B900-F542-D024619CB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93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9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2098-2128-E19D-B977-42EE4AD8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5EE6-E8A1-2F1B-B898-CB9C9CAAB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2050" name="Picture 2" descr="MỘT SỐ BÀI THƠ HAY VỀ CHỦ ĐỀ BẢN THÂN - TRƯỜNG MẦM NON QUANG TRUNG">
            <a:extLst>
              <a:ext uri="{FF2B5EF4-FFF2-40B4-BE49-F238E27FC236}">
                <a16:creationId xmlns:a16="http://schemas.microsoft.com/office/drawing/2014/main" id="{17103C43-311D-3F37-958C-A5BFD27B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83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2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08BB95-21C2-FC57-DF2D-85D16DE3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3" y="-1386348"/>
            <a:ext cx="12314903" cy="793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8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421B-86FE-BC62-ED60-83A9F4AE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7310-D3CF-386F-9BA0-4BA5D1C8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074" name="Picture 2" descr="Thơ dành cho bé 3-4 tuổi">
            <a:extLst>
              <a:ext uri="{FF2B5EF4-FFF2-40B4-BE49-F238E27FC236}">
                <a16:creationId xmlns:a16="http://schemas.microsoft.com/office/drawing/2014/main" id="{A71A3D17-BD11-E471-C368-1FCE05EBF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6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913EEAC-160A-EE1B-6943-F922018BC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445"/>
            <a:ext cx="12344399" cy="83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5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</cp:revision>
  <dcterms:created xsi:type="dcterms:W3CDTF">2024-11-09T15:47:28Z</dcterms:created>
  <dcterms:modified xsi:type="dcterms:W3CDTF">2024-11-09T15:55:55Z</dcterms:modified>
</cp:coreProperties>
</file>