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ADD"/>
    <a:srgbClr val="EAFB09"/>
    <a:srgbClr val="09D3FB"/>
    <a:srgbClr val="FFFF00"/>
    <a:srgbClr val="F2DD3E"/>
    <a:srgbClr val="9EFB99"/>
    <a:srgbClr val="FCF798"/>
    <a:srgbClr val="3CD430"/>
    <a:srgbClr val="ACEDA7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1" d="100"/>
          <a:sy n="61" d="100"/>
        </p:scale>
        <p:origin x="730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9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2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3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6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2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0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3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8B40-F7EB-4C3E-94B1-F608651D54B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04F4-0906-4E2A-AE31-CCDCA321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9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microsoft.com/office/2007/relationships/media" Target="../media/media3.m4a"/><Relationship Id="rId21" Type="http://schemas.openxmlformats.org/officeDocument/2006/relationships/image" Target="../media/image9.png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17" Type="http://schemas.microsoft.com/office/2007/relationships/hdphoto" Target="../media/hdphoto2.wdp"/><Relationship Id="rId2" Type="http://schemas.openxmlformats.org/officeDocument/2006/relationships/audio" Target="../media/media2.m4a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audio" Target="../media/audio2.wav"/><Relationship Id="rId5" Type="http://schemas.microsoft.com/office/2007/relationships/media" Target="../media/media4.m4a"/><Relationship Id="rId15" Type="http://schemas.openxmlformats.org/officeDocument/2006/relationships/image" Target="../media/image5.png"/><Relationship Id="rId23" Type="http://schemas.openxmlformats.org/officeDocument/2006/relationships/image" Target="../media/image2.png"/><Relationship Id="rId10" Type="http://schemas.openxmlformats.org/officeDocument/2006/relationships/audio" Target="../media/audio1.wav"/><Relationship Id="rId19" Type="http://schemas.microsoft.com/office/2007/relationships/hdphoto" Target="../media/hdphoto3.wdp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Relationship Id="rId22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3" Type="http://schemas.microsoft.com/office/2007/relationships/media" Target="../media/media7.m4a"/><Relationship Id="rId21" Type="http://schemas.openxmlformats.org/officeDocument/2006/relationships/image" Target="../media/image9.png"/><Relationship Id="rId7" Type="http://schemas.microsoft.com/office/2007/relationships/media" Target="../media/media8.m4a"/><Relationship Id="rId12" Type="http://schemas.openxmlformats.org/officeDocument/2006/relationships/audio" Target="../media/audio2.wav"/><Relationship Id="rId17" Type="http://schemas.openxmlformats.org/officeDocument/2006/relationships/image" Target="../media/image12.png"/><Relationship Id="rId2" Type="http://schemas.openxmlformats.org/officeDocument/2006/relationships/audio" Target="../media/media6.m4a"/><Relationship Id="rId16" Type="http://schemas.openxmlformats.org/officeDocument/2006/relationships/image" Target="../media/image5.png"/><Relationship Id="rId20" Type="http://schemas.openxmlformats.org/officeDocument/2006/relationships/image" Target="../media/image2.png"/><Relationship Id="rId1" Type="http://schemas.microsoft.com/office/2007/relationships/media" Target="../media/media6.m4a"/><Relationship Id="rId6" Type="http://schemas.openxmlformats.org/officeDocument/2006/relationships/audio" Target="../media/media3.m4a"/><Relationship Id="rId11" Type="http://schemas.openxmlformats.org/officeDocument/2006/relationships/audio" Target="../media/audio3.wav"/><Relationship Id="rId24" Type="http://schemas.microsoft.com/office/2007/relationships/hdphoto" Target="../media/hdphoto7.wdp"/><Relationship Id="rId5" Type="http://schemas.microsoft.com/office/2007/relationships/media" Target="../media/media3.m4a"/><Relationship Id="rId15" Type="http://schemas.microsoft.com/office/2007/relationships/hdphoto" Target="../media/hdphoto5.wdp"/><Relationship Id="rId23" Type="http://schemas.openxmlformats.org/officeDocument/2006/relationships/image" Target="../media/image14.png"/><Relationship Id="rId10" Type="http://schemas.openxmlformats.org/officeDocument/2006/relationships/audio" Target="../media/audio1.wav"/><Relationship Id="rId19" Type="http://schemas.openxmlformats.org/officeDocument/2006/relationships/image" Target="../media/image13.png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Relationship Id="rId22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audio" Target="../media/audio2.wav"/><Relationship Id="rId18" Type="http://schemas.microsoft.com/office/2007/relationships/hdphoto" Target="../media/hdphoto2.wdp"/><Relationship Id="rId26" Type="http://schemas.openxmlformats.org/officeDocument/2006/relationships/image" Target="../media/image14.png"/><Relationship Id="rId3" Type="http://schemas.microsoft.com/office/2007/relationships/media" Target="../media/media9.m4a"/><Relationship Id="rId21" Type="http://schemas.openxmlformats.org/officeDocument/2006/relationships/image" Target="../media/image17.png"/><Relationship Id="rId7" Type="http://schemas.microsoft.com/office/2007/relationships/media" Target="../media/media3.m4a"/><Relationship Id="rId12" Type="http://schemas.openxmlformats.org/officeDocument/2006/relationships/audio" Target="../media/audio1.wav"/><Relationship Id="rId17" Type="http://schemas.openxmlformats.org/officeDocument/2006/relationships/image" Target="../media/image6.png"/><Relationship Id="rId25" Type="http://schemas.microsoft.com/office/2007/relationships/hdphoto" Target="../media/hdphoto4.wdp"/><Relationship Id="rId2" Type="http://schemas.openxmlformats.org/officeDocument/2006/relationships/audio" Target="../media/media6.m4a"/><Relationship Id="rId16" Type="http://schemas.microsoft.com/office/2007/relationships/hdphoto" Target="../media/hdphoto8.wdp"/><Relationship Id="rId20" Type="http://schemas.microsoft.com/office/2007/relationships/hdphoto" Target="../media/hdphoto3.wdp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9.png"/><Relationship Id="rId5" Type="http://schemas.microsoft.com/office/2007/relationships/media" Target="../media/media8.m4a"/><Relationship Id="rId15" Type="http://schemas.openxmlformats.org/officeDocument/2006/relationships/image" Target="../media/image16.png"/><Relationship Id="rId23" Type="http://schemas.openxmlformats.org/officeDocument/2006/relationships/image" Target="../media/image2.png"/><Relationship Id="rId10" Type="http://schemas.openxmlformats.org/officeDocument/2006/relationships/audio" Target="../media/media7.m4a"/><Relationship Id="rId19" Type="http://schemas.openxmlformats.org/officeDocument/2006/relationships/image" Target="../media/image7.png"/><Relationship Id="rId4" Type="http://schemas.openxmlformats.org/officeDocument/2006/relationships/audio" Target="../media/media9.m4a"/><Relationship Id="rId9" Type="http://schemas.microsoft.com/office/2007/relationships/media" Target="../media/media7.m4a"/><Relationship Id="rId14" Type="http://schemas.openxmlformats.org/officeDocument/2006/relationships/image" Target="../media/image15.png"/><Relationship Id="rId22" Type="http://schemas.microsoft.com/office/2007/relationships/hdphoto" Target="../media/hdphoto9.wdp"/><Relationship Id="rId27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135808" y="1122206"/>
              <a:ext cx="5299912" cy="20945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0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 TÀI CÙNG BÉ</a:t>
              </a:r>
              <a:endParaRPr lang="en-US" sz="8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0764" y="2570397"/>
              <a:ext cx="867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GIẢ: LƯƠNG THỊ VÂN THANH</a:t>
              </a: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 VỊ: TRƯỜNG MẦM NON SAO SÁNG – QUẬN NGÔ QUYỀN- HẢI PHÒNG</a:t>
              </a:r>
            </a:p>
          </p:txBody>
        </p:sp>
      </p:grpSp>
      <p:pic>
        <p:nvPicPr>
          <p:cNvPr id="12" name="Chào mừng các b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pic>
        <p:nvPicPr>
          <p:cNvPr id="2" name="Chào mừng các bé">
            <a:hlinkClick r:id="" action="ppaction://media"/>
            <a:extLst>
              <a:ext uri="{FF2B5EF4-FFF2-40B4-BE49-F238E27FC236}">
                <a16:creationId xmlns:a16="http://schemas.microsoft.com/office/drawing/2014/main" id="{AA5EEE06-E366-4E38-2097-1911464A4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237" y="72746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7A0487-4EFD-05A8-8D98-EEC9B3F2A4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4814" y="-77106"/>
            <a:ext cx="12216813" cy="69351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85050" y="267749"/>
            <a:ext cx="6479535" cy="3312414"/>
            <a:chOff x="1562284" y="685800"/>
            <a:chExt cx="6479535" cy="3312414"/>
          </a:xfrm>
        </p:grpSpPr>
        <p:sp>
          <p:nvSpPr>
            <p:cNvPr id="7" name="Rounded Rectangle 6"/>
            <p:cNvSpPr/>
            <p:nvPr/>
          </p:nvSpPr>
          <p:spPr>
            <a:xfrm>
              <a:off x="2653391" y="685800"/>
              <a:ext cx="5388428" cy="2498272"/>
            </a:xfrm>
            <a:prstGeom prst="roundRect">
              <a:avLst/>
            </a:prstGeom>
            <a:solidFill>
              <a:srgbClr val="F5FC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1799" y="685800"/>
              <a:ext cx="475161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mào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Gáy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ò ó o …</a:t>
              </a:r>
            </a:p>
            <a:p>
              <a:pPr algn="ctr"/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22" b="100000" l="0" r="98556">
                          <a14:foregroundMark x1="36556" y1="81444" x2="36556" y2="81444"/>
                          <a14:foregroundMark x1="67222" y1="89889" x2="67222" y2="89889"/>
                          <a14:foregroundMark x1="69222" y1="87889" x2="69222" y2="878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62284" y="1497592"/>
              <a:ext cx="2500622" cy="2500622"/>
            </a:xfrm>
            <a:prstGeom prst="rect">
              <a:avLst/>
            </a:prstGeom>
          </p:spPr>
        </p:pic>
      </p:grpSp>
      <p:grpSp>
        <p:nvGrpSpPr>
          <p:cNvPr id="33" name="C. Con chó"/>
          <p:cNvGrpSpPr/>
          <p:nvPr/>
        </p:nvGrpSpPr>
        <p:grpSpPr>
          <a:xfrm>
            <a:off x="8267034" y="4066976"/>
            <a:ext cx="3596979" cy="2636812"/>
            <a:chOff x="8267034" y="4066976"/>
            <a:chExt cx="3596979" cy="2636812"/>
          </a:xfrm>
        </p:grpSpPr>
        <p:sp>
          <p:nvSpPr>
            <p:cNvPr id="18" name="Rounded Rectangle 17"/>
            <p:cNvSpPr/>
            <p:nvPr/>
          </p:nvSpPr>
          <p:spPr>
            <a:xfrm>
              <a:off x="8267034" y="4066976"/>
              <a:ext cx="3596979" cy="2636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68729" y="4089990"/>
              <a:ext cx="1605659" cy="160565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996754" y="5725306"/>
              <a:ext cx="25496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Con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chó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A. Con Vịt"/>
          <p:cNvGrpSpPr/>
          <p:nvPr/>
        </p:nvGrpSpPr>
        <p:grpSpPr>
          <a:xfrm>
            <a:off x="267236" y="4066976"/>
            <a:ext cx="3596979" cy="2636812"/>
            <a:chOff x="351589" y="3806723"/>
            <a:chExt cx="3596979" cy="2636812"/>
          </a:xfrm>
        </p:grpSpPr>
        <p:sp>
          <p:nvSpPr>
            <p:cNvPr id="15" name="Rounded Rectangle 14"/>
            <p:cNvSpPr/>
            <p:nvPr/>
          </p:nvSpPr>
          <p:spPr>
            <a:xfrm>
              <a:off x="351589" y="3806723"/>
              <a:ext cx="3596979" cy="26368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4282" y="5583305"/>
              <a:ext cx="2671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Con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3667" r="981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0948" y="3829737"/>
              <a:ext cx="1389291" cy="1753568"/>
            </a:xfrm>
            <a:prstGeom prst="rect">
              <a:avLst/>
            </a:prstGeom>
          </p:spPr>
        </p:pic>
      </p:grpSp>
      <p:grpSp>
        <p:nvGrpSpPr>
          <p:cNvPr id="23" name="B. Con gà trống"/>
          <p:cNvGrpSpPr/>
          <p:nvPr/>
        </p:nvGrpSpPr>
        <p:grpSpPr>
          <a:xfrm>
            <a:off x="4267135" y="3742434"/>
            <a:ext cx="3596979" cy="2961354"/>
            <a:chOff x="4325622" y="3453300"/>
            <a:chExt cx="3596979" cy="2961354"/>
          </a:xfrm>
        </p:grpSpPr>
        <p:sp>
          <p:nvSpPr>
            <p:cNvPr id="16" name="Rounded Rectangle 15"/>
            <p:cNvSpPr/>
            <p:nvPr/>
          </p:nvSpPr>
          <p:spPr>
            <a:xfrm>
              <a:off x="4325622" y="3777842"/>
              <a:ext cx="3596979" cy="26368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57860" y="5576152"/>
              <a:ext cx="3353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Con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49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4367" y="3453300"/>
              <a:ext cx="2539093" cy="2539093"/>
            </a:xfrm>
            <a:prstGeom prst="rect">
              <a:avLst/>
            </a:prstGeom>
          </p:spPr>
        </p:pic>
      </p:grpSp>
      <p:pic>
        <p:nvPicPr>
          <p:cNvPr id="1026" name="Dấu tích xanh" descr="Hơn 100 vectơ Đánh Dấu và Tick miễn phí - Pixabay">
            <a:extLst>
              <a:ext uri="{FF2B5EF4-FFF2-40B4-BE49-F238E27FC236}">
                <a16:creationId xmlns:a16="http://schemas.microsoft.com/office/drawing/2014/main" id="{1F7B9F31-7BD9-8846-CFBE-416524C2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58" y="6857999"/>
            <a:ext cx="1560844" cy="128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ấu nhân đỏ">
            <a:extLst>
              <a:ext uri="{FF2B5EF4-FFF2-40B4-BE49-F238E27FC236}">
                <a16:creationId xmlns:a16="http://schemas.microsoft.com/office/drawing/2014/main" id="{F1A75F79-EC23-62F0-022B-F44647C9456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88" b="96137" l="8796" r="93519">
                        <a14:foregroundMark x1="38426" y1="1288" x2="38426" y2="1288"/>
                        <a14:foregroundMark x1="93519" y1="12446" x2="93519" y2="12446"/>
                        <a14:foregroundMark x1="67593" y1="89700" x2="67593" y2="89700"/>
                        <a14:foregroundMark x1="18519" y1="96137" x2="18519" y2="96137"/>
                        <a14:foregroundMark x1="9722" y1="81116" x2="9722" y2="81116"/>
                        <a14:foregroundMark x1="8333" y1="81116" x2="8333" y2="81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7034" y="7001102"/>
            <a:ext cx="923536" cy="996222"/>
          </a:xfrm>
          <a:prstGeom prst="rect">
            <a:avLst/>
          </a:prstGeom>
        </p:spPr>
      </p:pic>
      <p:pic>
        <p:nvPicPr>
          <p:cNvPr id="21" name="Con gì mào đỏ ...">
            <a:hlinkClick r:id="" action="ppaction://media"/>
            <a:extLst>
              <a:ext uri="{FF2B5EF4-FFF2-40B4-BE49-F238E27FC236}">
                <a16:creationId xmlns:a16="http://schemas.microsoft.com/office/drawing/2014/main" id="{352BC898-BA5E-4968-C4E9-F56C7C3C3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99904" y="7011849"/>
            <a:ext cx="487363" cy="487363"/>
          </a:xfrm>
          <a:prstGeom prst="rect">
            <a:avLst/>
          </a:prstGeom>
        </p:spPr>
      </p:pic>
      <p:grpSp>
        <p:nvGrpSpPr>
          <p:cNvPr id="22" name="A. Con Vịt">
            <a:extLst>
              <a:ext uri="{FF2B5EF4-FFF2-40B4-BE49-F238E27FC236}">
                <a16:creationId xmlns:a16="http://schemas.microsoft.com/office/drawing/2014/main" id="{807E8CF9-6618-0F20-69D0-0A589FA51857}"/>
              </a:ext>
            </a:extLst>
          </p:cNvPr>
          <p:cNvGrpSpPr/>
          <p:nvPr/>
        </p:nvGrpSpPr>
        <p:grpSpPr>
          <a:xfrm>
            <a:off x="-6076516" y="4066976"/>
            <a:ext cx="3596979" cy="2636812"/>
            <a:chOff x="351589" y="3806723"/>
            <a:chExt cx="3596979" cy="2636812"/>
          </a:xfrm>
        </p:grpSpPr>
        <p:sp>
          <p:nvSpPr>
            <p:cNvPr id="24" name="Rounded Rectangle 14">
              <a:extLst>
                <a:ext uri="{FF2B5EF4-FFF2-40B4-BE49-F238E27FC236}">
                  <a16:creationId xmlns:a16="http://schemas.microsoft.com/office/drawing/2014/main" id="{2C8F4463-17B8-84D8-E5A7-ECFC53BD948A}"/>
                </a:ext>
              </a:extLst>
            </p:cNvPr>
            <p:cNvSpPr/>
            <p:nvPr/>
          </p:nvSpPr>
          <p:spPr>
            <a:xfrm>
              <a:off x="351589" y="3806723"/>
              <a:ext cx="3596979" cy="26368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486D4B-0452-0FB9-5CCC-BFF2753F9C00}"/>
                </a:ext>
              </a:extLst>
            </p:cNvPr>
            <p:cNvSpPr txBox="1"/>
            <p:nvPr/>
          </p:nvSpPr>
          <p:spPr>
            <a:xfrm>
              <a:off x="814282" y="5583305"/>
              <a:ext cx="2671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Con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282DBF8-138A-FC52-DB36-A555871AB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3667" r="981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0948" y="3829737"/>
              <a:ext cx="1389291" cy="1753568"/>
            </a:xfrm>
            <a:prstGeom prst="rect">
              <a:avLst/>
            </a:prstGeom>
          </p:spPr>
        </p:pic>
      </p:grpSp>
      <p:pic>
        <p:nvPicPr>
          <p:cNvPr id="29" name="dấu nhân đỏ">
            <a:extLst>
              <a:ext uri="{FF2B5EF4-FFF2-40B4-BE49-F238E27FC236}">
                <a16:creationId xmlns:a16="http://schemas.microsoft.com/office/drawing/2014/main" id="{4C9BA03F-B2CF-D583-9023-F901048ADA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88" b="96137" l="8796" r="93519">
                        <a14:foregroundMark x1="38426" y1="1288" x2="38426" y2="1288"/>
                        <a14:foregroundMark x1="93519" y1="12446" x2="93519" y2="12446"/>
                        <a14:foregroundMark x1="67593" y1="89700" x2="67593" y2="89700"/>
                        <a14:foregroundMark x1="18519" y1="96137" x2="18519" y2="96137"/>
                        <a14:foregroundMark x1="9722" y1="81116" x2="9722" y2="81116"/>
                        <a14:foregroundMark x1="8333" y1="81116" x2="8333" y2="81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9594" y="7018425"/>
            <a:ext cx="923536" cy="996222"/>
          </a:xfrm>
          <a:prstGeom prst="rect">
            <a:avLst/>
          </a:prstGeom>
        </p:spPr>
      </p:pic>
      <p:pic>
        <p:nvPicPr>
          <p:cNvPr id="32" name="Bé chọn sai rồi">
            <a:hlinkClick r:id="" action="ppaction://media"/>
            <a:extLst>
              <a:ext uri="{FF2B5EF4-FFF2-40B4-BE49-F238E27FC236}">
                <a16:creationId xmlns:a16="http://schemas.microsoft.com/office/drawing/2014/main" id="{5DD40D5A-645E-987E-6872-FC9C94665D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832077" y="-564469"/>
            <a:ext cx="487363" cy="487363"/>
          </a:xfrm>
          <a:prstGeom prst="rect">
            <a:avLst/>
          </a:prstGeom>
        </p:spPr>
      </p:pic>
      <p:pic>
        <p:nvPicPr>
          <p:cNvPr id="37" name="Bé chọn chưa đúng rồi">
            <a:hlinkClick r:id="" action="ppaction://media"/>
            <a:extLst>
              <a:ext uri="{FF2B5EF4-FFF2-40B4-BE49-F238E27FC236}">
                <a16:creationId xmlns:a16="http://schemas.microsoft.com/office/drawing/2014/main" id="{0837A593-525F-73B9-5F64-8EEADEDE27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365602" y="7443275"/>
            <a:ext cx="487363" cy="487363"/>
          </a:xfrm>
          <a:prstGeom prst="rect">
            <a:avLst/>
          </a:prstGeom>
        </p:spPr>
      </p:pic>
      <p:pic>
        <p:nvPicPr>
          <p:cNvPr id="38" name="Bé giỏi quá">
            <a:hlinkClick r:id="" action="ppaction://media"/>
            <a:extLst>
              <a:ext uri="{FF2B5EF4-FFF2-40B4-BE49-F238E27FC236}">
                <a16:creationId xmlns:a16="http://schemas.microsoft.com/office/drawing/2014/main" id="{12FB59FF-ECC6-C612-1FCB-2C83830C52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70371" y="71825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9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54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41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41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41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41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7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00729 -0.497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16745 -0.47083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2354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62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63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01107 -0.4664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4A6D22-9791-E1DE-A2D9-1BAE903D41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80" y="36402"/>
            <a:ext cx="12168120" cy="682159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1ADAFA1-B245-AB9D-BAAC-07538223EFF9}"/>
              </a:ext>
            </a:extLst>
          </p:cNvPr>
          <p:cNvGrpSpPr/>
          <p:nvPr/>
        </p:nvGrpSpPr>
        <p:grpSpPr>
          <a:xfrm>
            <a:off x="1794609" y="-97444"/>
            <a:ext cx="7069976" cy="2919738"/>
            <a:chOff x="1794609" y="-97444"/>
            <a:chExt cx="7069976" cy="2919738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937B0BFD-34BC-596A-EAD4-9554B8D2B3E7}"/>
                </a:ext>
              </a:extLst>
            </p:cNvPr>
            <p:cNvSpPr/>
            <p:nvPr/>
          </p:nvSpPr>
          <p:spPr>
            <a:xfrm>
              <a:off x="3476157" y="267749"/>
              <a:ext cx="5388428" cy="2498272"/>
            </a:xfrm>
            <a:prstGeom prst="roundRect">
              <a:avLst/>
            </a:prstGeom>
            <a:solidFill>
              <a:srgbClr val="9AF1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E9A5AC-ACFB-E8F3-8041-5E9D12D843BE}"/>
                </a:ext>
              </a:extLst>
            </p:cNvPr>
            <p:cNvSpPr txBox="1"/>
            <p:nvPr/>
          </p:nvSpPr>
          <p:spPr>
            <a:xfrm>
              <a:off x="3794565" y="267749"/>
              <a:ext cx="475161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nằm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sủa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mừng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90166F-415B-1D8F-AA7C-6D7835C5F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781" b="92500" l="10000" r="90000">
                          <a14:foregroundMark x1="44844" y1="92656" x2="44844" y2="92656"/>
                          <a14:foregroundMark x1="50313" y1="13750" x2="50313" y2="13750"/>
                          <a14:foregroundMark x1="48125" y1="36094" x2="48125" y2="36094"/>
                          <a14:foregroundMark x1="70938" y1="24688" x2="70938" y2="24688"/>
                          <a14:foregroundMark x1="62656" y1="39688" x2="62656" y2="39688"/>
                          <a14:foregroundMark x1="27969" y1="24219" x2="27969" y2="24219"/>
                          <a14:foregroundMark x1="33438" y1="38281" x2="33438" y2="38281"/>
                          <a14:foregroundMark x1="43906" y1="5781" x2="43906" y2="578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94609" y="-97444"/>
              <a:ext cx="2554545" cy="2554545"/>
            </a:xfrm>
            <a:prstGeom prst="rect">
              <a:avLst/>
            </a:prstGeom>
          </p:spPr>
        </p:pic>
      </p:grpSp>
      <p:grpSp>
        <p:nvGrpSpPr>
          <p:cNvPr id="21" name="Con chó">
            <a:extLst>
              <a:ext uri="{FF2B5EF4-FFF2-40B4-BE49-F238E27FC236}">
                <a16:creationId xmlns:a16="http://schemas.microsoft.com/office/drawing/2014/main" id="{DEAAEEEE-3231-93F2-A2C0-A9312ABD19EE}"/>
              </a:ext>
            </a:extLst>
          </p:cNvPr>
          <p:cNvGrpSpPr/>
          <p:nvPr/>
        </p:nvGrpSpPr>
        <p:grpSpPr>
          <a:xfrm>
            <a:off x="23879" y="4160050"/>
            <a:ext cx="3847988" cy="2661548"/>
            <a:chOff x="23879" y="4160050"/>
            <a:chExt cx="3847988" cy="2661548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66CAAF08-92D8-977B-7728-54691A2E53D5}"/>
                </a:ext>
              </a:extLst>
            </p:cNvPr>
            <p:cNvSpPr/>
            <p:nvPr/>
          </p:nvSpPr>
          <p:spPr>
            <a:xfrm>
              <a:off x="23879" y="4160050"/>
              <a:ext cx="3847988" cy="2661548"/>
            </a:xfrm>
            <a:prstGeom prst="roundRect">
              <a:avLst/>
            </a:prstGeom>
            <a:solidFill>
              <a:srgbClr val="EEF4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27947F-74BC-9CF3-9D1E-125A44D7D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29788" y="4160050"/>
              <a:ext cx="2220764" cy="222076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31E384-1113-ECE4-F291-C65CBA564B60}"/>
                </a:ext>
              </a:extLst>
            </p:cNvPr>
            <p:cNvSpPr txBox="1"/>
            <p:nvPr/>
          </p:nvSpPr>
          <p:spPr>
            <a:xfrm>
              <a:off x="804565" y="6175267"/>
              <a:ext cx="2671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Con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chó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Con Thỏ">
            <a:extLst>
              <a:ext uri="{FF2B5EF4-FFF2-40B4-BE49-F238E27FC236}">
                <a16:creationId xmlns:a16="http://schemas.microsoft.com/office/drawing/2014/main" id="{517F803B-284E-FA16-788D-5F6992348B59}"/>
              </a:ext>
            </a:extLst>
          </p:cNvPr>
          <p:cNvGrpSpPr/>
          <p:nvPr/>
        </p:nvGrpSpPr>
        <p:grpSpPr>
          <a:xfrm>
            <a:off x="4135367" y="3678042"/>
            <a:ext cx="3847988" cy="3179958"/>
            <a:chOff x="4234239" y="3723197"/>
            <a:chExt cx="3847988" cy="3179958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33D42A5B-2636-BBE4-420E-DB33758FE900}"/>
                </a:ext>
              </a:extLst>
            </p:cNvPr>
            <p:cNvSpPr/>
            <p:nvPr/>
          </p:nvSpPr>
          <p:spPr>
            <a:xfrm>
              <a:off x="4234239" y="4196452"/>
              <a:ext cx="3847988" cy="2661548"/>
            </a:xfrm>
            <a:prstGeom prst="roundRect">
              <a:avLst/>
            </a:prstGeom>
            <a:solidFill>
              <a:srgbClr val="3CD4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30E83B-ADF0-B751-AD3A-FD2051DF8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00" b="97000" l="5667" r="90000">
                          <a14:foregroundMark x1="71333" y1="6900" x2="71333" y2="6900"/>
                          <a14:foregroundMark x1="5667" y1="22000" x2="5667" y2="22000"/>
                          <a14:foregroundMark x1="40000" y1="41600" x2="40000" y2="41600"/>
                          <a14:foregroundMark x1="71333" y1="42100" x2="71333" y2="42100"/>
                          <a14:foregroundMark x1="35000" y1="97000" x2="35000" y2="97000"/>
                          <a14:foregroundMark x1="86667" y1="97000" x2="86667" y2="97000"/>
                          <a14:foregroundMark x1="69333" y1="43600" x2="69333" y2="43600"/>
                          <a14:foregroundMark x1="67833" y1="42100" x2="67833" y2="42100"/>
                          <a14:foregroundMark x1="38500" y1="42600" x2="38500" y2="42600"/>
                          <a14:foregroundMark x1="51833" y1="54900" x2="51833" y2="54900"/>
                          <a14:foregroundMark x1="69333" y1="43100" x2="69333" y2="431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17339" y="3723197"/>
              <a:ext cx="1781201" cy="25545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0A109C-C6A0-48A3-F66F-C12E109E1E7A}"/>
                </a:ext>
              </a:extLst>
            </p:cNvPr>
            <p:cNvSpPr txBox="1"/>
            <p:nvPr/>
          </p:nvSpPr>
          <p:spPr>
            <a:xfrm>
              <a:off x="4834575" y="6256824"/>
              <a:ext cx="2671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Con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thỏ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Con sâu">
            <a:extLst>
              <a:ext uri="{FF2B5EF4-FFF2-40B4-BE49-F238E27FC236}">
                <a16:creationId xmlns:a16="http://schemas.microsoft.com/office/drawing/2014/main" id="{8A9C1545-5340-83E2-B1E8-340B50F78D91}"/>
              </a:ext>
            </a:extLst>
          </p:cNvPr>
          <p:cNvGrpSpPr/>
          <p:nvPr/>
        </p:nvGrpSpPr>
        <p:grpSpPr>
          <a:xfrm>
            <a:off x="8271130" y="4160050"/>
            <a:ext cx="3847988" cy="2747649"/>
            <a:chOff x="8344012" y="4160050"/>
            <a:chExt cx="3847988" cy="2747649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165B74E6-420D-FFF1-282C-3524521C67F1}"/>
                </a:ext>
              </a:extLst>
            </p:cNvPr>
            <p:cNvSpPr/>
            <p:nvPr/>
          </p:nvSpPr>
          <p:spPr>
            <a:xfrm>
              <a:off x="8344012" y="4160050"/>
              <a:ext cx="3847988" cy="2661548"/>
            </a:xfrm>
            <a:prstGeom prst="roundRect">
              <a:avLst/>
            </a:prstGeom>
            <a:solidFill>
              <a:srgbClr val="FCB6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30C112-4897-9B58-8DAE-9C6401007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02428" y="4266331"/>
              <a:ext cx="2080310" cy="198124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6AB186-80AF-BD63-287D-8B0E09F40F19}"/>
                </a:ext>
              </a:extLst>
            </p:cNvPr>
            <p:cNvSpPr txBox="1"/>
            <p:nvPr/>
          </p:nvSpPr>
          <p:spPr>
            <a:xfrm>
              <a:off x="9065326" y="6261368"/>
              <a:ext cx="2671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Con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Thường nằm đầu hè">
            <a:hlinkClick r:id="" action="ppaction://media"/>
            <a:extLst>
              <a:ext uri="{FF2B5EF4-FFF2-40B4-BE49-F238E27FC236}">
                <a16:creationId xmlns:a16="http://schemas.microsoft.com/office/drawing/2014/main" id="{0DE164A8-317D-0AC6-3A26-ECAFDF2518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6106" y="7101617"/>
            <a:ext cx="487363" cy="487363"/>
          </a:xfrm>
          <a:prstGeom prst="rect">
            <a:avLst/>
          </a:prstGeom>
        </p:spPr>
      </p:pic>
      <p:pic>
        <p:nvPicPr>
          <p:cNvPr id="27" name="Tích đỏ 1">
            <a:extLst>
              <a:ext uri="{FF2B5EF4-FFF2-40B4-BE49-F238E27FC236}">
                <a16:creationId xmlns:a16="http://schemas.microsoft.com/office/drawing/2014/main" id="{45EF1E75-2B48-F8D1-0F5F-0CECDFC9D8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88" b="96137" l="8796" r="93519">
                        <a14:foregroundMark x1="38426" y1="1288" x2="38426" y2="1288"/>
                        <a14:foregroundMark x1="93519" y1="12446" x2="93519" y2="12446"/>
                        <a14:foregroundMark x1="67593" y1="89700" x2="67593" y2="89700"/>
                        <a14:foregroundMark x1="18519" y1="96137" x2="18519" y2="96137"/>
                        <a14:foregroundMark x1="9722" y1="81116" x2="9722" y2="81116"/>
                        <a14:foregroundMark x1="8333" y1="81116" x2="8333" y2="81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8467" y="7101617"/>
            <a:ext cx="1226402" cy="1322924"/>
          </a:xfrm>
          <a:prstGeom prst="rect">
            <a:avLst/>
          </a:prstGeom>
        </p:spPr>
      </p:pic>
      <p:pic>
        <p:nvPicPr>
          <p:cNvPr id="29" name="Tích đỏ 2">
            <a:extLst>
              <a:ext uri="{FF2B5EF4-FFF2-40B4-BE49-F238E27FC236}">
                <a16:creationId xmlns:a16="http://schemas.microsoft.com/office/drawing/2014/main" id="{9AA469ED-73D9-2B3B-D9A8-69BAB08134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288" b="96137" l="8796" r="93519">
                        <a14:foregroundMark x1="38426" y1="1288" x2="38426" y2="1288"/>
                        <a14:foregroundMark x1="93519" y1="12446" x2="93519" y2="12446"/>
                        <a14:foregroundMark x1="67593" y1="89700" x2="67593" y2="89700"/>
                        <a14:foregroundMark x1="18519" y1="96137" x2="18519" y2="96137"/>
                        <a14:foregroundMark x1="9722" y1="81116" x2="9722" y2="81116"/>
                        <a14:foregroundMark x1="8333" y1="81116" x2="8333" y2="81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4585" y="7147361"/>
            <a:ext cx="1226402" cy="1322924"/>
          </a:xfrm>
          <a:prstGeom prst="rect">
            <a:avLst/>
          </a:prstGeom>
        </p:spPr>
      </p:pic>
      <p:pic>
        <p:nvPicPr>
          <p:cNvPr id="30" name="Tích xanh">
            <a:extLst>
              <a:ext uri="{FF2B5EF4-FFF2-40B4-BE49-F238E27FC236}">
                <a16:creationId xmlns:a16="http://schemas.microsoft.com/office/drawing/2014/main" id="{C2EAE492-0E01-6595-628F-AAFE7A527F8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142" y="6380814"/>
            <a:ext cx="2119452" cy="2464957"/>
          </a:xfrm>
          <a:prstGeom prst="rect">
            <a:avLst/>
          </a:prstGeom>
        </p:spPr>
      </p:pic>
      <p:pic>
        <p:nvPicPr>
          <p:cNvPr id="31" name="Chưa đúng bé chọn lại đi">
            <a:hlinkClick r:id="" action="ppaction://media"/>
            <a:extLst>
              <a:ext uri="{FF2B5EF4-FFF2-40B4-BE49-F238E27FC236}">
                <a16:creationId xmlns:a16="http://schemas.microsoft.com/office/drawing/2014/main" id="{F82C4F72-B1F8-61D1-55EC-0B318A0B55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2" name="Bé chọn sai rồi">
            <a:hlinkClick r:id="" action="ppaction://media"/>
            <a:extLst>
              <a:ext uri="{FF2B5EF4-FFF2-40B4-BE49-F238E27FC236}">
                <a16:creationId xmlns:a16="http://schemas.microsoft.com/office/drawing/2014/main" id="{C3F8BED5-246F-ADD1-6E0D-D63FBEA37F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3" name="Đúng rồi bé giỏi quá">
            <a:hlinkClick r:id="" action="ppaction://media"/>
            <a:extLst>
              <a:ext uri="{FF2B5EF4-FFF2-40B4-BE49-F238E27FC236}">
                <a16:creationId xmlns:a16="http://schemas.microsoft.com/office/drawing/2014/main" id="{C627F343-076F-8ACA-6EBF-1E02389AA6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9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93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3698 -0.50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-251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7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8398 -0.483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2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06341 -0.501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2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27327E-4768-8ABA-D804-96CD516255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301345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231EBC9-41CF-66BA-617A-E941DF97831A}"/>
              </a:ext>
            </a:extLst>
          </p:cNvPr>
          <p:cNvGrpSpPr/>
          <p:nvPr/>
        </p:nvGrpSpPr>
        <p:grpSpPr>
          <a:xfrm>
            <a:off x="-911454" y="-500032"/>
            <a:ext cx="6188847" cy="5331766"/>
            <a:chOff x="-629400" y="-100632"/>
            <a:chExt cx="6188847" cy="533176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BFFD44-DE05-F39B-B122-37E0E5CA1262}"/>
                </a:ext>
              </a:extLst>
            </p:cNvPr>
            <p:cNvSpPr/>
            <p:nvPr/>
          </p:nvSpPr>
          <p:spPr>
            <a:xfrm>
              <a:off x="352839" y="1240494"/>
              <a:ext cx="5206608" cy="39906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8AFA60-57FC-AEC6-8D42-AAF352A815EF}"/>
                </a:ext>
              </a:extLst>
            </p:cNvPr>
            <p:cNvSpPr txBox="1"/>
            <p:nvPr/>
          </p:nvSpPr>
          <p:spPr>
            <a:xfrm>
              <a:off x="1081458" y="1958542"/>
              <a:ext cx="3974838" cy="255454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endPara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</a:t>
              </a:r>
              <a:endPara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Mỏ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bẹt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Hay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kêu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cạp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cạp</a:t>
              </a:r>
              <a:endPara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i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i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i="1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i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CC8457-BA80-DCB4-DD6F-A721D2A2D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20556" y1="37444" x2="20556" y2="37444"/>
                          <a14:foregroundMark x1="23000" y1="35667" x2="23000" y2="35667"/>
                          <a14:foregroundMark x1="82222" y1="25333" x2="82222" y2="25333"/>
                          <a14:foregroundMark x1="76778" y1="35667" x2="76778" y2="35667"/>
                          <a14:foregroundMark x1="25444" y1="47111" x2="25444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29400" y="-100632"/>
              <a:ext cx="3068877" cy="2877855"/>
            </a:xfrm>
            <a:prstGeom prst="rect">
              <a:avLst/>
            </a:prstGeom>
          </p:spPr>
        </p:pic>
      </p:grpSp>
      <p:grpSp>
        <p:nvGrpSpPr>
          <p:cNvPr id="25" name="Con vịt">
            <a:extLst>
              <a:ext uri="{FF2B5EF4-FFF2-40B4-BE49-F238E27FC236}">
                <a16:creationId xmlns:a16="http://schemas.microsoft.com/office/drawing/2014/main" id="{3488BFCB-BB7F-CF31-640A-E1A215F1D7E1}"/>
              </a:ext>
            </a:extLst>
          </p:cNvPr>
          <p:cNvGrpSpPr/>
          <p:nvPr/>
        </p:nvGrpSpPr>
        <p:grpSpPr>
          <a:xfrm>
            <a:off x="7041439" y="-128247"/>
            <a:ext cx="3847988" cy="2736461"/>
            <a:chOff x="7755790" y="238938"/>
            <a:chExt cx="3847988" cy="2736461"/>
          </a:xfrm>
        </p:grpSpPr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id="{F97B5826-4C99-E391-0841-DEC162B7823C}"/>
                </a:ext>
              </a:extLst>
            </p:cNvPr>
            <p:cNvSpPr/>
            <p:nvPr/>
          </p:nvSpPr>
          <p:spPr>
            <a:xfrm>
              <a:off x="7755790" y="313851"/>
              <a:ext cx="3847988" cy="2661548"/>
            </a:xfrm>
            <a:prstGeom prst="roundRect">
              <a:avLst/>
            </a:prstGeom>
            <a:solidFill>
              <a:srgbClr val="FA0A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566BBE-3710-DB21-E1D4-70F84316E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3667" r="981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58139" y="238938"/>
              <a:ext cx="1864808" cy="235376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C2AA38-73CE-8843-123C-D76BD68FCAE6}"/>
                </a:ext>
              </a:extLst>
            </p:cNvPr>
            <p:cNvSpPr txBox="1"/>
            <p:nvPr/>
          </p:nvSpPr>
          <p:spPr>
            <a:xfrm>
              <a:off x="8499342" y="2312831"/>
              <a:ext cx="2671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Con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Con gà">
            <a:extLst>
              <a:ext uri="{FF2B5EF4-FFF2-40B4-BE49-F238E27FC236}">
                <a16:creationId xmlns:a16="http://schemas.microsoft.com/office/drawing/2014/main" id="{4AD8BFAD-F5CF-1641-B15E-B7A7EE6139B0}"/>
              </a:ext>
            </a:extLst>
          </p:cNvPr>
          <p:cNvGrpSpPr/>
          <p:nvPr/>
        </p:nvGrpSpPr>
        <p:grpSpPr>
          <a:xfrm>
            <a:off x="4886714" y="3654735"/>
            <a:ext cx="3533860" cy="3036944"/>
            <a:chOff x="5912286" y="2297108"/>
            <a:chExt cx="3533860" cy="3036944"/>
          </a:xfrm>
        </p:grpSpPr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9CEA98B0-D31B-EF7D-35D9-D63B25B3FCEA}"/>
                </a:ext>
              </a:extLst>
            </p:cNvPr>
            <p:cNvSpPr/>
            <p:nvPr/>
          </p:nvSpPr>
          <p:spPr>
            <a:xfrm>
              <a:off x="5912286" y="2672504"/>
              <a:ext cx="3533860" cy="2661548"/>
            </a:xfrm>
            <a:prstGeom prst="roundRect">
              <a:avLst/>
            </a:prstGeom>
            <a:solidFill>
              <a:srgbClr val="09D3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6A3B7A-9D34-77BC-4104-800224F84FD7}"/>
                </a:ext>
              </a:extLst>
            </p:cNvPr>
            <p:cNvSpPr txBox="1"/>
            <p:nvPr/>
          </p:nvSpPr>
          <p:spPr>
            <a:xfrm>
              <a:off x="6562206" y="4389571"/>
              <a:ext cx="2671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Con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FD29346-144D-DA41-8022-B19828B02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49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86244" y="2297108"/>
              <a:ext cx="2539093" cy="2539093"/>
            </a:xfrm>
            <a:prstGeom prst="rect">
              <a:avLst/>
            </a:prstGeom>
          </p:spPr>
        </p:pic>
      </p:grpSp>
      <p:grpSp>
        <p:nvGrpSpPr>
          <p:cNvPr id="31" name="Con gấu trúc">
            <a:extLst>
              <a:ext uri="{FF2B5EF4-FFF2-40B4-BE49-F238E27FC236}">
                <a16:creationId xmlns:a16="http://schemas.microsoft.com/office/drawing/2014/main" id="{937B5639-E02B-5DDC-5344-47DF544BD9AD}"/>
              </a:ext>
            </a:extLst>
          </p:cNvPr>
          <p:cNvGrpSpPr/>
          <p:nvPr/>
        </p:nvGrpSpPr>
        <p:grpSpPr>
          <a:xfrm>
            <a:off x="8513950" y="2108484"/>
            <a:ext cx="3738643" cy="3412803"/>
            <a:chOff x="7469326" y="2067375"/>
            <a:chExt cx="3847988" cy="3412803"/>
          </a:xfrm>
        </p:grpSpPr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BE67578A-713C-1BB0-61A3-4B937F9AB49C}"/>
                </a:ext>
              </a:extLst>
            </p:cNvPr>
            <p:cNvSpPr/>
            <p:nvPr/>
          </p:nvSpPr>
          <p:spPr>
            <a:xfrm>
              <a:off x="7469326" y="2818630"/>
              <a:ext cx="3847988" cy="2661548"/>
            </a:xfrm>
            <a:prstGeom prst="roundRect">
              <a:avLst/>
            </a:prstGeom>
            <a:solidFill>
              <a:srgbClr val="EAFB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9A115C-A19E-9ABE-EC0F-44786820BC37}"/>
                </a:ext>
              </a:extLst>
            </p:cNvPr>
            <p:cNvSpPr txBox="1"/>
            <p:nvPr/>
          </p:nvSpPr>
          <p:spPr>
            <a:xfrm>
              <a:off x="7626390" y="4492596"/>
              <a:ext cx="3533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Con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gấu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CD409B-E02A-C364-13C4-71AD71012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804" b="92466" l="10000" r="90000">
                          <a14:foregroundMark x1="53721" y1="90093" x2="53721" y2="90093"/>
                          <a14:foregroundMark x1="43023" y1="92466" x2="43023" y2="92466"/>
                          <a14:foregroundMark x1="68953" y1="91538" x2="68953" y2="915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72126" y="2067375"/>
              <a:ext cx="2416920" cy="2723250"/>
            </a:xfrm>
            <a:prstGeom prst="rect">
              <a:avLst/>
            </a:prstGeom>
          </p:spPr>
        </p:pic>
      </p:grpSp>
      <p:pic>
        <p:nvPicPr>
          <p:cNvPr id="32" name="Con gì chân ngắn ...">
            <a:hlinkClick r:id="" action="ppaction://media"/>
            <a:extLst>
              <a:ext uri="{FF2B5EF4-FFF2-40B4-BE49-F238E27FC236}">
                <a16:creationId xmlns:a16="http://schemas.microsoft.com/office/drawing/2014/main" id="{F8214B0E-152F-F2BE-19B2-363D50136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509157" y="-1146117"/>
            <a:ext cx="487363" cy="487363"/>
          </a:xfrm>
          <a:prstGeom prst="rect">
            <a:avLst/>
          </a:prstGeom>
        </p:spPr>
      </p:pic>
      <p:pic>
        <p:nvPicPr>
          <p:cNvPr id="33" name="Con gì chân ngắn ...">
            <a:hlinkClick r:id="" action="ppaction://media"/>
            <a:extLst>
              <a:ext uri="{FF2B5EF4-FFF2-40B4-BE49-F238E27FC236}">
                <a16:creationId xmlns:a16="http://schemas.microsoft.com/office/drawing/2014/main" id="{342FDF61-DB40-3341-FD6B-B359F13E3D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50274" y="7207877"/>
            <a:ext cx="487363" cy="487363"/>
          </a:xfrm>
          <a:prstGeom prst="rect">
            <a:avLst/>
          </a:prstGeom>
        </p:spPr>
      </p:pic>
      <p:pic>
        <p:nvPicPr>
          <p:cNvPr id="34" name="Tích đỏ 1">
            <a:extLst>
              <a:ext uri="{FF2B5EF4-FFF2-40B4-BE49-F238E27FC236}">
                <a16:creationId xmlns:a16="http://schemas.microsoft.com/office/drawing/2014/main" id="{9B117418-8997-5978-B854-3FBB622348D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288" b="96137" l="8796" r="93519">
                        <a14:foregroundMark x1="38426" y1="1288" x2="38426" y2="1288"/>
                        <a14:foregroundMark x1="93519" y1="12446" x2="93519" y2="12446"/>
                        <a14:foregroundMark x1="67593" y1="89700" x2="67593" y2="89700"/>
                        <a14:foregroundMark x1="18519" y1="96137" x2="18519" y2="96137"/>
                        <a14:foregroundMark x1="9722" y1="81116" x2="9722" y2="81116"/>
                        <a14:foregroundMark x1="8333" y1="81116" x2="8333" y2="81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1801" y="6691679"/>
            <a:ext cx="1370570" cy="1478439"/>
          </a:xfrm>
          <a:prstGeom prst="rect">
            <a:avLst/>
          </a:prstGeom>
        </p:spPr>
      </p:pic>
      <p:pic>
        <p:nvPicPr>
          <p:cNvPr id="35" name="Tích xanh">
            <a:extLst>
              <a:ext uri="{FF2B5EF4-FFF2-40B4-BE49-F238E27FC236}">
                <a16:creationId xmlns:a16="http://schemas.microsoft.com/office/drawing/2014/main" id="{A557740B-6118-235B-56B0-4ED870A2D29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7451" y="5961751"/>
            <a:ext cx="2526442" cy="2938293"/>
          </a:xfrm>
          <a:prstGeom prst="rect">
            <a:avLst/>
          </a:prstGeom>
        </p:spPr>
      </p:pic>
      <p:pic>
        <p:nvPicPr>
          <p:cNvPr id="36" name="Tích đỏ 2">
            <a:extLst>
              <a:ext uri="{FF2B5EF4-FFF2-40B4-BE49-F238E27FC236}">
                <a16:creationId xmlns:a16="http://schemas.microsoft.com/office/drawing/2014/main" id="{79DFFBF1-89CC-B4F9-3936-ECB57A5CA4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288" b="96137" l="8796" r="93519">
                        <a14:foregroundMark x1="38426" y1="1288" x2="38426" y2="1288"/>
                        <a14:foregroundMark x1="93519" y1="12446" x2="93519" y2="12446"/>
                        <a14:foregroundMark x1="67593" y1="89700" x2="67593" y2="89700"/>
                        <a14:foregroundMark x1="18519" y1="96137" x2="18519" y2="96137"/>
                        <a14:foregroundMark x1="9722" y1="81116" x2="9722" y2="81116"/>
                        <a14:foregroundMark x1="8333" y1="81116" x2="8333" y2="811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5433" y="6827908"/>
            <a:ext cx="1370570" cy="1478439"/>
          </a:xfrm>
          <a:prstGeom prst="rect">
            <a:avLst/>
          </a:prstGeom>
        </p:spPr>
      </p:pic>
      <p:pic>
        <p:nvPicPr>
          <p:cNvPr id="37" name="Đúng rồi bé giỏi quá">
            <a:hlinkClick r:id="" action="ppaction://media"/>
            <a:extLst>
              <a:ext uri="{FF2B5EF4-FFF2-40B4-BE49-F238E27FC236}">
                <a16:creationId xmlns:a16="http://schemas.microsoft.com/office/drawing/2014/main" id="{19A95556-9CB8-22A5-78AE-FC44C5DEE1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55" y="7703841"/>
            <a:ext cx="487363" cy="487363"/>
          </a:xfrm>
          <a:prstGeom prst="rect">
            <a:avLst/>
          </a:prstGeom>
        </p:spPr>
      </p:pic>
      <p:pic>
        <p:nvPicPr>
          <p:cNvPr id="38" name="Bé chọn sai rồi">
            <a:hlinkClick r:id="" action="ppaction://media"/>
            <a:extLst>
              <a:ext uri="{FF2B5EF4-FFF2-40B4-BE49-F238E27FC236}">
                <a16:creationId xmlns:a16="http://schemas.microsoft.com/office/drawing/2014/main" id="{4F63F170-9F8E-7A46-F381-F1BA2EFC76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369592" y="7567526"/>
            <a:ext cx="487363" cy="487363"/>
          </a:xfrm>
          <a:prstGeom prst="rect">
            <a:avLst/>
          </a:prstGeom>
        </p:spPr>
      </p:pic>
      <p:pic>
        <p:nvPicPr>
          <p:cNvPr id="39" name="Chưa đúng bé chọn lại đi">
            <a:hlinkClick r:id="" action="ppaction://media"/>
            <a:extLst>
              <a:ext uri="{FF2B5EF4-FFF2-40B4-BE49-F238E27FC236}">
                <a16:creationId xmlns:a16="http://schemas.microsoft.com/office/drawing/2014/main" id="{5602D83C-E003-B152-F152-F6D9702F5BF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049271" y="-9460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9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1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75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08372 -0.96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-480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3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1677 -0.669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334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62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914 -0.3606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1851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06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127</Words>
  <Application>Microsoft Office PowerPoint</Application>
  <PresentationFormat>Widescreen</PresentationFormat>
  <Paragraphs>29</Paragraphs>
  <Slides>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Lương Thị Vân Thanh</cp:lastModifiedBy>
  <cp:revision>15</cp:revision>
  <dcterms:created xsi:type="dcterms:W3CDTF">2024-12-13T06:21:20Z</dcterms:created>
  <dcterms:modified xsi:type="dcterms:W3CDTF">2024-12-14T17:12:02Z</dcterms:modified>
</cp:coreProperties>
</file>