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9" r:id="rId8"/>
    <p:sldId id="261" r:id="rId9"/>
    <p:sldId id="262" r:id="rId10"/>
    <p:sldId id="267" r:id="rId11"/>
    <p:sldId id="263" r:id="rId12"/>
    <p:sldId id="268" r:id="rId13"/>
    <p:sldId id="264" r:id="rId14"/>
  </p:sldIdLst>
  <p:sldSz cx="18288000" cy="10287000"/>
  <p:notesSz cx="6858000" cy="9144000"/>
  <p:embeddedFontLst>
    <p:embeddedFont>
      <p:font typeface="Cabin"/>
      <p:regular r:id="rId15"/>
    </p:embeddedFont>
    <p:embeddedFont>
      <p:font typeface="Cabin Bold"/>
      <p:regular r:id="rId16"/>
    </p:embeddedFont>
    <p:embeddedFont>
      <p:font typeface="Lazydog"/>
      <p:regular r:id="rId17"/>
    </p:embeddedFont>
    <p:embeddedFont>
      <p:font typeface="Muli Heavy"/>
      <p:regular r:id="rId18"/>
    </p:embeddedFont>
    <p:embeddedFont>
      <p:font typeface="Paytone One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slide" Target="slide9.xml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slide" Target="slide9.xml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slide" Target="slide6.xml"/><Relationship Id="rId17" Type="http://schemas.openxmlformats.org/officeDocument/2006/relationships/image" Target="../media/image7.png"/><Relationship Id="rId2" Type="http://schemas.openxmlformats.org/officeDocument/2006/relationships/audio" Target="../media/media3.m4a"/><Relationship Id="rId16" Type="http://schemas.openxmlformats.org/officeDocument/2006/relationships/image" Target="../media/image25.png"/><Relationship Id="rId1" Type="http://schemas.microsoft.com/office/2007/relationships/media" Target="../media/media3.m4a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slide" Target="slide4.xml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12" Type="http://schemas.openxmlformats.org/officeDocument/2006/relationships/slide" Target="slide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7.png"/><Relationship Id="rId10" Type="http://schemas.openxmlformats.org/officeDocument/2006/relationships/slide" Target="slide11.xml"/><Relationship Id="rId4" Type="http://schemas.openxmlformats.org/officeDocument/2006/relationships/image" Target="../media/image8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6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55571" y="2864365"/>
            <a:ext cx="9334218" cy="4334388"/>
            <a:chOff x="0" y="0"/>
            <a:chExt cx="22550095" cy="793131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550095" cy="7931319"/>
              <a:chOff x="0" y="0"/>
              <a:chExt cx="5721043" cy="201220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21043" cy="2012205"/>
              </a:xfrm>
              <a:custGeom>
                <a:avLst/>
                <a:gdLst/>
                <a:ahLst/>
                <a:cxnLst/>
                <a:rect l="l" t="t" r="r" b="b"/>
                <a:pathLst>
                  <a:path w="5721043" h="2144337">
                    <a:moveTo>
                      <a:pt x="5596582" y="2144337"/>
                    </a:moveTo>
                    <a:lnTo>
                      <a:pt x="124460" y="2144337"/>
                    </a:lnTo>
                    <a:cubicBezTo>
                      <a:pt x="55880" y="2144337"/>
                      <a:pt x="0" y="2088457"/>
                      <a:pt x="0" y="201987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96583" y="0"/>
                    </a:lnTo>
                    <a:cubicBezTo>
                      <a:pt x="5665163" y="0"/>
                      <a:pt x="5721043" y="55880"/>
                      <a:pt x="5721043" y="124460"/>
                    </a:cubicBezTo>
                    <a:lnTo>
                      <a:pt x="5721043" y="2019877"/>
                    </a:lnTo>
                    <a:cubicBezTo>
                      <a:pt x="5721043" y="2088457"/>
                      <a:pt x="5665163" y="2144337"/>
                      <a:pt x="5596583" y="2144337"/>
                    </a:cubicBezTo>
                    <a:close/>
                  </a:path>
                </a:pathLst>
              </a:custGeom>
              <a:solidFill>
                <a:srgbClr val="F5F3E5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022532" y="1200674"/>
              <a:ext cx="19656422" cy="42030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185"/>
                </a:lnSpc>
              </a:pPr>
              <a:r>
                <a:rPr lang="en-US" sz="6600" b="1" dirty="0" err="1">
                  <a:solidFill>
                    <a:srgbClr val="FF313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TRÒ</a:t>
              </a:r>
              <a:r>
                <a:rPr lang="en-US" sz="6600" b="1" dirty="0">
                  <a:solidFill>
                    <a:srgbClr val="FF313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600" b="1" dirty="0" err="1">
                  <a:solidFill>
                    <a:srgbClr val="FF313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CHƠI</a:t>
              </a:r>
              <a:r>
                <a:rPr lang="en-US" sz="6600" b="1" dirty="0">
                  <a:solidFill>
                    <a:srgbClr val="FF313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: </a:t>
              </a:r>
            </a:p>
            <a:p>
              <a:pPr algn="ctr">
                <a:lnSpc>
                  <a:spcPts val="9185"/>
                </a:lnSpc>
              </a:pPr>
              <a:r>
                <a:rPr lang="en-US" sz="6600" b="1" dirty="0" err="1">
                  <a:solidFill>
                    <a:srgbClr val="FF313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BÉ</a:t>
              </a:r>
              <a:r>
                <a:rPr lang="en-US" sz="6600" b="1" dirty="0">
                  <a:solidFill>
                    <a:srgbClr val="FF313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600" b="1" dirty="0" err="1">
                  <a:solidFill>
                    <a:srgbClr val="FF313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CHỌN</a:t>
              </a:r>
              <a:r>
                <a:rPr lang="en-US" sz="6600" b="1" dirty="0">
                  <a:solidFill>
                    <a:srgbClr val="FF313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CHO  </a:t>
              </a:r>
              <a:r>
                <a:rPr lang="en-US" sz="6600" b="1" dirty="0" err="1">
                  <a:solidFill>
                    <a:srgbClr val="FF313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ĐÚNG</a:t>
              </a:r>
              <a:endParaRPr lang="en-US" sz="6600" b="1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162256" y="4934996"/>
            <a:ext cx="3712953" cy="5352004"/>
          </a:xfrm>
          <a:custGeom>
            <a:avLst/>
            <a:gdLst/>
            <a:ahLst/>
            <a:cxnLst/>
            <a:rect l="l" t="t" r="r" b="b"/>
            <a:pathLst>
              <a:path w="3712953" h="5352004">
                <a:moveTo>
                  <a:pt x="0" y="0"/>
                </a:moveTo>
                <a:lnTo>
                  <a:pt x="3712952" y="0"/>
                </a:lnTo>
                <a:lnTo>
                  <a:pt x="3712952" y="5352004"/>
                </a:lnTo>
                <a:lnTo>
                  <a:pt x="0" y="5352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19027">
            <a:off x="16855245" y="4287024"/>
            <a:ext cx="928638" cy="1489070"/>
          </a:xfrm>
          <a:custGeom>
            <a:avLst/>
            <a:gdLst/>
            <a:ahLst/>
            <a:cxnLst/>
            <a:rect l="l" t="t" r="r" b="b"/>
            <a:pathLst>
              <a:path w="928638" h="1489070">
                <a:moveTo>
                  <a:pt x="0" y="0"/>
                </a:moveTo>
                <a:lnTo>
                  <a:pt x="928638" y="0"/>
                </a:lnTo>
                <a:lnTo>
                  <a:pt x="928638" y="1489070"/>
                </a:lnTo>
                <a:lnTo>
                  <a:pt x="0" y="1489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7884" y="5759714"/>
            <a:ext cx="3780284" cy="4527286"/>
          </a:xfrm>
          <a:custGeom>
            <a:avLst/>
            <a:gdLst/>
            <a:ahLst/>
            <a:cxnLst/>
            <a:rect l="l" t="t" r="r" b="b"/>
            <a:pathLst>
              <a:path w="3780284" h="4527286">
                <a:moveTo>
                  <a:pt x="0" y="0"/>
                </a:moveTo>
                <a:lnTo>
                  <a:pt x="3780284" y="0"/>
                </a:lnTo>
                <a:lnTo>
                  <a:pt x="3780284" y="4527286"/>
                </a:lnTo>
                <a:lnTo>
                  <a:pt x="0" y="45272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71347" y="2333112"/>
            <a:ext cx="1291684" cy="1291684"/>
          </a:xfrm>
          <a:custGeom>
            <a:avLst/>
            <a:gdLst/>
            <a:ahLst/>
            <a:cxnLst/>
            <a:rect l="l" t="t" r="r" b="b"/>
            <a:pathLst>
              <a:path w="1291684" h="1291684">
                <a:moveTo>
                  <a:pt x="0" y="0"/>
                </a:moveTo>
                <a:lnTo>
                  <a:pt x="1291684" y="0"/>
                </a:lnTo>
                <a:lnTo>
                  <a:pt x="1291684" y="1291684"/>
                </a:lnTo>
                <a:lnTo>
                  <a:pt x="0" y="12916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2524969" y="2333112"/>
            <a:ext cx="1291684" cy="1291684"/>
          </a:xfrm>
          <a:custGeom>
            <a:avLst/>
            <a:gdLst/>
            <a:ahLst/>
            <a:cxnLst/>
            <a:rect l="l" t="t" r="r" b="b"/>
            <a:pathLst>
              <a:path w="1291684" h="1291684">
                <a:moveTo>
                  <a:pt x="1291684" y="0"/>
                </a:moveTo>
                <a:lnTo>
                  <a:pt x="0" y="0"/>
                </a:lnTo>
                <a:lnTo>
                  <a:pt x="0" y="1291684"/>
                </a:lnTo>
                <a:lnTo>
                  <a:pt x="1291684" y="1291684"/>
                </a:lnTo>
                <a:lnTo>
                  <a:pt x="129168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122904" y="766762"/>
            <a:ext cx="7453312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b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TRƯỜNG</a:t>
            </a:r>
            <a:r>
              <a:rPr lang="en-US" sz="3799" b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799" b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MẦM</a:t>
            </a:r>
            <a:r>
              <a:rPr lang="en-US" sz="3799" b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NON SAO </a:t>
            </a:r>
            <a:r>
              <a:rPr lang="en-US" sz="3799" b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SÁNG</a:t>
            </a:r>
            <a:r>
              <a:rPr lang="en-US" sz="3799" b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18467" y="9220200"/>
            <a:ext cx="7498854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b="1" i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3799" b="1" i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VIÊN: </a:t>
            </a:r>
            <a:r>
              <a:rPr lang="en-US" sz="3799" b="1" i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NGUYỄN</a:t>
            </a:r>
            <a:r>
              <a:rPr lang="en-US" sz="3799" b="1" i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THỊ</a:t>
            </a:r>
            <a:r>
              <a:rPr lang="en-US" sz="3799" b="1" i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TRANG </a:t>
            </a:r>
          </a:p>
        </p:txBody>
      </p:sp>
      <p:pic>
        <p:nvPicPr>
          <p:cNvPr id="15" name="Ghi 1">
            <a:hlinkClick r:id="" action="ppaction://media"/>
            <a:extLst>
              <a:ext uri="{FF2B5EF4-FFF2-40B4-BE49-F238E27FC236}">
                <a16:creationId xmlns:a16="http://schemas.microsoft.com/office/drawing/2014/main" id="{298997B8-2301-C079-791F-DBAA11534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372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0"/>
    </mc:Choice>
    <mc:Fallback>
      <p:transition spd="slow" advTm="6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D5B00-16BB-E079-9D99-099BABCFC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D48EA7-8592-846A-881F-07272DC4D56F}"/>
              </a:ext>
            </a:extLst>
          </p:cNvPr>
          <p:cNvGrpSpPr/>
          <p:nvPr/>
        </p:nvGrpSpPr>
        <p:grpSpPr>
          <a:xfrm>
            <a:off x="1713642" y="1182749"/>
            <a:ext cx="15105080" cy="8485808"/>
            <a:chOff x="0" y="0"/>
            <a:chExt cx="6930446" cy="38934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6C77C2-F7D4-10F2-A387-11CFFB6BB020}"/>
                </a:ext>
              </a:extLst>
            </p:cNvPr>
            <p:cNvSpPr/>
            <p:nvPr/>
          </p:nvSpPr>
          <p:spPr>
            <a:xfrm>
              <a:off x="0" y="0"/>
              <a:ext cx="6930447" cy="3893421"/>
            </a:xfrm>
            <a:custGeom>
              <a:avLst/>
              <a:gdLst/>
              <a:ahLst/>
              <a:cxnLst/>
              <a:rect l="l" t="t" r="r" b="b"/>
              <a:pathLst>
                <a:path w="6930447" h="3893421">
                  <a:moveTo>
                    <a:pt x="6805986" y="3893421"/>
                  </a:moveTo>
                  <a:lnTo>
                    <a:pt x="124460" y="3893421"/>
                  </a:lnTo>
                  <a:cubicBezTo>
                    <a:pt x="55880" y="3893421"/>
                    <a:pt x="0" y="3837541"/>
                    <a:pt x="0" y="37689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05986" y="0"/>
                  </a:lnTo>
                  <a:cubicBezTo>
                    <a:pt x="6874566" y="0"/>
                    <a:pt x="6930447" y="55880"/>
                    <a:pt x="6930447" y="124460"/>
                  </a:cubicBezTo>
                  <a:lnTo>
                    <a:pt x="6930447" y="3768961"/>
                  </a:lnTo>
                  <a:cubicBezTo>
                    <a:pt x="6930447" y="3837541"/>
                    <a:pt x="6874566" y="3893421"/>
                    <a:pt x="6805986" y="3893421"/>
                  </a:cubicBezTo>
                  <a:close/>
                </a:path>
              </a:pathLst>
            </a:custGeom>
            <a:solidFill>
              <a:srgbClr val="F5F3E5"/>
            </a:solidFill>
          </p:spPr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68975F73-F2A7-66A8-3B4F-B108C8A0E1EB}"/>
              </a:ext>
            </a:extLst>
          </p:cNvPr>
          <p:cNvSpPr/>
          <p:nvPr/>
        </p:nvSpPr>
        <p:spPr>
          <a:xfrm flipH="1">
            <a:off x="12332617" y="4336508"/>
            <a:ext cx="5704225" cy="6036217"/>
          </a:xfrm>
          <a:custGeom>
            <a:avLst/>
            <a:gdLst/>
            <a:ahLst/>
            <a:cxnLst/>
            <a:rect l="l" t="t" r="r" b="b"/>
            <a:pathLst>
              <a:path w="5704225" h="6036217">
                <a:moveTo>
                  <a:pt x="5704225" y="0"/>
                </a:moveTo>
                <a:lnTo>
                  <a:pt x="0" y="0"/>
                </a:lnTo>
                <a:lnTo>
                  <a:pt x="0" y="6036217"/>
                </a:lnTo>
                <a:lnTo>
                  <a:pt x="5704225" y="6036217"/>
                </a:lnTo>
                <a:lnTo>
                  <a:pt x="570422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9263DB-0462-1105-9D20-E15D318216EF}"/>
              </a:ext>
            </a:extLst>
          </p:cNvPr>
          <p:cNvSpPr/>
          <p:nvPr/>
        </p:nvSpPr>
        <p:spPr>
          <a:xfrm>
            <a:off x="3968725" y="7247861"/>
            <a:ext cx="2798003" cy="3258228"/>
          </a:xfrm>
          <a:custGeom>
            <a:avLst/>
            <a:gdLst/>
            <a:ahLst/>
            <a:cxnLst/>
            <a:rect l="l" t="t" r="r" b="b"/>
            <a:pathLst>
              <a:path w="2798003" h="3258228">
                <a:moveTo>
                  <a:pt x="0" y="0"/>
                </a:moveTo>
                <a:lnTo>
                  <a:pt x="2798003" y="0"/>
                </a:lnTo>
                <a:lnTo>
                  <a:pt x="2798003" y="3258228"/>
                </a:lnTo>
                <a:lnTo>
                  <a:pt x="0" y="3258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0B51D49-615F-456D-CC3B-D39454E22907}"/>
              </a:ext>
            </a:extLst>
          </p:cNvPr>
          <p:cNvSpPr/>
          <p:nvPr/>
        </p:nvSpPr>
        <p:spPr>
          <a:xfrm>
            <a:off x="251158" y="5305688"/>
            <a:ext cx="3438535" cy="5028937"/>
          </a:xfrm>
          <a:custGeom>
            <a:avLst/>
            <a:gdLst/>
            <a:ahLst/>
            <a:cxnLst/>
            <a:rect l="l" t="t" r="r" b="b"/>
            <a:pathLst>
              <a:path w="3438535" h="5028937">
                <a:moveTo>
                  <a:pt x="0" y="0"/>
                </a:moveTo>
                <a:lnTo>
                  <a:pt x="3438535" y="0"/>
                </a:lnTo>
                <a:lnTo>
                  <a:pt x="3438535" y="5028937"/>
                </a:lnTo>
                <a:lnTo>
                  <a:pt x="0" y="50289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1E9B9CC-044E-0901-A206-54EB3FBA68CB}"/>
              </a:ext>
            </a:extLst>
          </p:cNvPr>
          <p:cNvSpPr/>
          <p:nvPr/>
        </p:nvSpPr>
        <p:spPr>
          <a:xfrm>
            <a:off x="6632968" y="7028555"/>
            <a:ext cx="917268" cy="1178732"/>
          </a:xfrm>
          <a:custGeom>
            <a:avLst/>
            <a:gdLst/>
            <a:ahLst/>
            <a:cxnLst/>
            <a:rect l="l" t="t" r="r" b="b"/>
            <a:pathLst>
              <a:path w="917268" h="1178732">
                <a:moveTo>
                  <a:pt x="0" y="0"/>
                </a:moveTo>
                <a:lnTo>
                  <a:pt x="917268" y="0"/>
                </a:lnTo>
                <a:lnTo>
                  <a:pt x="917268" y="1178732"/>
                </a:lnTo>
                <a:lnTo>
                  <a:pt x="0" y="11787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B47214B-3686-9EC0-02C8-7BD1747939D0}"/>
              </a:ext>
            </a:extLst>
          </p:cNvPr>
          <p:cNvSpPr/>
          <p:nvPr/>
        </p:nvSpPr>
        <p:spPr>
          <a:xfrm>
            <a:off x="7826461" y="6290963"/>
            <a:ext cx="3377594" cy="3377594"/>
          </a:xfrm>
          <a:custGeom>
            <a:avLst/>
            <a:gdLst/>
            <a:ahLst/>
            <a:cxnLst/>
            <a:rect l="l" t="t" r="r" b="b"/>
            <a:pathLst>
              <a:path w="3377594" h="3377594">
                <a:moveTo>
                  <a:pt x="0" y="0"/>
                </a:moveTo>
                <a:lnTo>
                  <a:pt x="3377594" y="0"/>
                </a:lnTo>
                <a:lnTo>
                  <a:pt x="3377594" y="3377595"/>
                </a:lnTo>
                <a:lnTo>
                  <a:pt x="0" y="33775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>
            <a:hlinkClick r:id="rId8" action="ppaction://hlinksldjump"/>
            <a:extLst>
              <a:ext uri="{FF2B5EF4-FFF2-40B4-BE49-F238E27FC236}">
                <a16:creationId xmlns:a16="http://schemas.microsoft.com/office/drawing/2014/main" id="{970226C7-FBEC-0F9F-8AAA-0B9B042870BD}"/>
              </a:ext>
            </a:extLst>
          </p:cNvPr>
          <p:cNvSpPr/>
          <p:nvPr/>
        </p:nvSpPr>
        <p:spPr>
          <a:xfrm>
            <a:off x="2028868" y="1506369"/>
            <a:ext cx="3059926" cy="3059926"/>
          </a:xfrm>
          <a:custGeom>
            <a:avLst/>
            <a:gdLst/>
            <a:ahLst/>
            <a:cxnLst/>
            <a:rect l="l" t="t" r="r" b="b"/>
            <a:pathLst>
              <a:path w="3059926" h="3059926">
                <a:moveTo>
                  <a:pt x="0" y="0"/>
                </a:moveTo>
                <a:lnTo>
                  <a:pt x="3059926" y="0"/>
                </a:lnTo>
                <a:lnTo>
                  <a:pt x="3059926" y="3059926"/>
                </a:lnTo>
                <a:lnTo>
                  <a:pt x="0" y="30599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>
            <a:hlinkClick r:id="rId10" action="ppaction://hlinksldjump"/>
            <a:extLst>
              <a:ext uri="{FF2B5EF4-FFF2-40B4-BE49-F238E27FC236}">
                <a16:creationId xmlns:a16="http://schemas.microsoft.com/office/drawing/2014/main" id="{71F6C9A6-662A-9CDA-EBFF-30AA715BF8BB}"/>
              </a:ext>
            </a:extLst>
          </p:cNvPr>
          <p:cNvSpPr/>
          <p:nvPr/>
        </p:nvSpPr>
        <p:spPr>
          <a:xfrm>
            <a:off x="7091602" y="1506369"/>
            <a:ext cx="3059926" cy="3059926"/>
          </a:xfrm>
          <a:custGeom>
            <a:avLst/>
            <a:gdLst/>
            <a:ahLst/>
            <a:cxnLst/>
            <a:rect l="l" t="t" r="r" b="b"/>
            <a:pathLst>
              <a:path w="3059926" h="3059926">
                <a:moveTo>
                  <a:pt x="0" y="0"/>
                </a:moveTo>
                <a:lnTo>
                  <a:pt x="3059926" y="0"/>
                </a:lnTo>
                <a:lnTo>
                  <a:pt x="3059926" y="3059926"/>
                </a:lnTo>
                <a:lnTo>
                  <a:pt x="0" y="3059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>
            <a:hlinkClick r:id="rId8" action="ppaction://hlinksldjump"/>
            <a:extLst>
              <a:ext uri="{FF2B5EF4-FFF2-40B4-BE49-F238E27FC236}">
                <a16:creationId xmlns:a16="http://schemas.microsoft.com/office/drawing/2014/main" id="{AE9A4D83-7580-9C49-7EAF-49E960EF553B}"/>
              </a:ext>
            </a:extLst>
          </p:cNvPr>
          <p:cNvSpPr/>
          <p:nvPr/>
        </p:nvSpPr>
        <p:spPr>
          <a:xfrm>
            <a:off x="12771066" y="1343929"/>
            <a:ext cx="2413664" cy="3222365"/>
          </a:xfrm>
          <a:custGeom>
            <a:avLst/>
            <a:gdLst/>
            <a:ahLst/>
            <a:cxnLst/>
            <a:rect l="l" t="t" r="r" b="b"/>
            <a:pathLst>
              <a:path w="2413664" h="3222365">
                <a:moveTo>
                  <a:pt x="0" y="0"/>
                </a:moveTo>
                <a:lnTo>
                  <a:pt x="2413664" y="0"/>
                </a:lnTo>
                <a:lnTo>
                  <a:pt x="2413664" y="3222366"/>
                </a:lnTo>
                <a:lnTo>
                  <a:pt x="0" y="3222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A2B6142-B468-AA95-820D-A61C5E746DDA}"/>
              </a:ext>
            </a:extLst>
          </p:cNvPr>
          <p:cNvSpPr txBox="1"/>
          <p:nvPr/>
        </p:nvSpPr>
        <p:spPr>
          <a:xfrm>
            <a:off x="4572415" y="269239"/>
            <a:ext cx="8488859" cy="75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  <a:spcBef>
                <a:spcPct val="0"/>
              </a:spcBef>
            </a:pPr>
            <a:r>
              <a:rPr lang="en-US" sz="4699">
                <a:solidFill>
                  <a:srgbClr val="FEFCFA"/>
                </a:solidFill>
                <a:latin typeface="Cabin"/>
                <a:ea typeface="Cabin"/>
                <a:cs typeface="Cabin"/>
                <a:sym typeface="Cabin"/>
              </a:rPr>
              <a:t>HÃY TÌM THỨC ĂN CHO TỚ NÀO</a:t>
            </a:r>
          </a:p>
        </p:txBody>
      </p:sp>
    </p:spTree>
    <p:extLst>
      <p:ext uri="{BB962C8B-B14F-4D97-AF65-F5344CB8AC3E}">
        <p14:creationId xmlns:p14="http://schemas.microsoft.com/office/powerpoint/2010/main" val="174939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43421" y="7915388"/>
            <a:ext cx="1982830" cy="2308972"/>
          </a:xfrm>
          <a:custGeom>
            <a:avLst/>
            <a:gdLst/>
            <a:ahLst/>
            <a:cxnLst/>
            <a:rect l="l" t="t" r="r" b="b"/>
            <a:pathLst>
              <a:path w="1982830" h="2308972">
                <a:moveTo>
                  <a:pt x="0" y="0"/>
                </a:moveTo>
                <a:lnTo>
                  <a:pt x="1982829" y="0"/>
                </a:lnTo>
                <a:lnTo>
                  <a:pt x="1982829" y="2308972"/>
                </a:lnTo>
                <a:lnTo>
                  <a:pt x="0" y="2308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67158" y="4938148"/>
            <a:ext cx="3343460" cy="5286212"/>
          </a:xfrm>
          <a:custGeom>
            <a:avLst/>
            <a:gdLst/>
            <a:ahLst/>
            <a:cxnLst/>
            <a:rect l="l" t="t" r="r" b="b"/>
            <a:pathLst>
              <a:path w="3343460" h="5286212">
                <a:moveTo>
                  <a:pt x="0" y="0"/>
                </a:moveTo>
                <a:lnTo>
                  <a:pt x="3343460" y="0"/>
                </a:lnTo>
                <a:lnTo>
                  <a:pt x="3343460" y="5286212"/>
                </a:lnTo>
                <a:lnTo>
                  <a:pt x="0" y="52862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009" r="-1600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4354" y="5957081"/>
            <a:ext cx="2960425" cy="4267279"/>
          </a:xfrm>
          <a:custGeom>
            <a:avLst/>
            <a:gdLst/>
            <a:ahLst/>
            <a:cxnLst/>
            <a:rect l="l" t="t" r="r" b="b"/>
            <a:pathLst>
              <a:path w="2960425" h="4267279">
                <a:moveTo>
                  <a:pt x="0" y="0"/>
                </a:moveTo>
                <a:lnTo>
                  <a:pt x="2960425" y="0"/>
                </a:lnTo>
                <a:lnTo>
                  <a:pt x="2960425" y="4267279"/>
                </a:lnTo>
                <a:lnTo>
                  <a:pt x="0" y="42672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85998" y="668829"/>
            <a:ext cx="5029317" cy="50293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7" y="0"/>
                </a:lnTo>
                <a:lnTo>
                  <a:pt x="5029317" y="5029316"/>
                </a:lnTo>
                <a:lnTo>
                  <a:pt x="0" y="50293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4354" y="1028700"/>
            <a:ext cx="7979800" cy="2504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59"/>
              </a:lnSpc>
            </a:pPr>
            <a:r>
              <a:rPr lang="en-US" sz="8216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Đây không phải thức ăn của tớ rồi</a:t>
            </a:r>
          </a:p>
        </p:txBody>
      </p:sp>
      <p:pic>
        <p:nvPicPr>
          <p:cNvPr id="7" name="Ghi 8">
            <a:hlinkClick r:id="" action="ppaction://media"/>
            <a:extLst>
              <a:ext uri="{FF2B5EF4-FFF2-40B4-BE49-F238E27FC236}">
                <a16:creationId xmlns:a16="http://schemas.microsoft.com/office/drawing/2014/main" id="{3D1AF826-8302-E3C7-0A69-898407F36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9554" y="765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1"/>
    </mc:Choice>
    <mc:Fallback>
      <p:transition spd="slow" advTm="3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634F1-DBCB-E88D-B2C3-0DB17AF4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8C508A-0ABD-75BE-F6E0-9B7491540469}"/>
              </a:ext>
            </a:extLst>
          </p:cNvPr>
          <p:cNvGrpSpPr/>
          <p:nvPr/>
        </p:nvGrpSpPr>
        <p:grpSpPr>
          <a:xfrm>
            <a:off x="1713642" y="1182749"/>
            <a:ext cx="15105080" cy="8485808"/>
            <a:chOff x="0" y="0"/>
            <a:chExt cx="6930446" cy="38934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54AF286-4D44-1AF6-5542-F6DABEDEE477}"/>
                </a:ext>
              </a:extLst>
            </p:cNvPr>
            <p:cNvSpPr/>
            <p:nvPr/>
          </p:nvSpPr>
          <p:spPr>
            <a:xfrm>
              <a:off x="0" y="0"/>
              <a:ext cx="6930447" cy="3893421"/>
            </a:xfrm>
            <a:custGeom>
              <a:avLst/>
              <a:gdLst/>
              <a:ahLst/>
              <a:cxnLst/>
              <a:rect l="l" t="t" r="r" b="b"/>
              <a:pathLst>
                <a:path w="6930447" h="3893421">
                  <a:moveTo>
                    <a:pt x="6805986" y="3893421"/>
                  </a:moveTo>
                  <a:lnTo>
                    <a:pt x="124460" y="3893421"/>
                  </a:lnTo>
                  <a:cubicBezTo>
                    <a:pt x="55880" y="3893421"/>
                    <a:pt x="0" y="3837541"/>
                    <a:pt x="0" y="37689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05986" y="0"/>
                  </a:lnTo>
                  <a:cubicBezTo>
                    <a:pt x="6874566" y="0"/>
                    <a:pt x="6930447" y="55880"/>
                    <a:pt x="6930447" y="124460"/>
                  </a:cubicBezTo>
                  <a:lnTo>
                    <a:pt x="6930447" y="3768961"/>
                  </a:lnTo>
                  <a:cubicBezTo>
                    <a:pt x="6930447" y="3837541"/>
                    <a:pt x="6874566" y="3893421"/>
                    <a:pt x="6805986" y="3893421"/>
                  </a:cubicBezTo>
                  <a:close/>
                </a:path>
              </a:pathLst>
            </a:custGeom>
            <a:solidFill>
              <a:srgbClr val="F5F3E5"/>
            </a:solidFill>
          </p:spPr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13D9FB05-3FFA-CD56-8A08-04C55E9BF698}"/>
              </a:ext>
            </a:extLst>
          </p:cNvPr>
          <p:cNvSpPr/>
          <p:nvPr/>
        </p:nvSpPr>
        <p:spPr>
          <a:xfrm flipH="1">
            <a:off x="12332617" y="4336508"/>
            <a:ext cx="5704225" cy="6036217"/>
          </a:xfrm>
          <a:custGeom>
            <a:avLst/>
            <a:gdLst/>
            <a:ahLst/>
            <a:cxnLst/>
            <a:rect l="l" t="t" r="r" b="b"/>
            <a:pathLst>
              <a:path w="5704225" h="6036217">
                <a:moveTo>
                  <a:pt x="5704225" y="0"/>
                </a:moveTo>
                <a:lnTo>
                  <a:pt x="0" y="0"/>
                </a:lnTo>
                <a:lnTo>
                  <a:pt x="0" y="6036217"/>
                </a:lnTo>
                <a:lnTo>
                  <a:pt x="5704225" y="6036217"/>
                </a:lnTo>
                <a:lnTo>
                  <a:pt x="570422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3D7DBE0-4522-CF19-EAD0-3BA3E91DA3A4}"/>
              </a:ext>
            </a:extLst>
          </p:cNvPr>
          <p:cNvSpPr/>
          <p:nvPr/>
        </p:nvSpPr>
        <p:spPr>
          <a:xfrm>
            <a:off x="3968725" y="7247861"/>
            <a:ext cx="2798003" cy="3258228"/>
          </a:xfrm>
          <a:custGeom>
            <a:avLst/>
            <a:gdLst/>
            <a:ahLst/>
            <a:cxnLst/>
            <a:rect l="l" t="t" r="r" b="b"/>
            <a:pathLst>
              <a:path w="2798003" h="3258228">
                <a:moveTo>
                  <a:pt x="0" y="0"/>
                </a:moveTo>
                <a:lnTo>
                  <a:pt x="2798003" y="0"/>
                </a:lnTo>
                <a:lnTo>
                  <a:pt x="2798003" y="3258228"/>
                </a:lnTo>
                <a:lnTo>
                  <a:pt x="0" y="3258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CC4382F-D09F-ECDA-9837-5BDE0BDAFB7A}"/>
              </a:ext>
            </a:extLst>
          </p:cNvPr>
          <p:cNvSpPr/>
          <p:nvPr/>
        </p:nvSpPr>
        <p:spPr>
          <a:xfrm>
            <a:off x="251158" y="5305688"/>
            <a:ext cx="3438535" cy="5028937"/>
          </a:xfrm>
          <a:custGeom>
            <a:avLst/>
            <a:gdLst/>
            <a:ahLst/>
            <a:cxnLst/>
            <a:rect l="l" t="t" r="r" b="b"/>
            <a:pathLst>
              <a:path w="3438535" h="5028937">
                <a:moveTo>
                  <a:pt x="0" y="0"/>
                </a:moveTo>
                <a:lnTo>
                  <a:pt x="3438535" y="0"/>
                </a:lnTo>
                <a:lnTo>
                  <a:pt x="3438535" y="5028937"/>
                </a:lnTo>
                <a:lnTo>
                  <a:pt x="0" y="50289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8664111-9235-FAD8-740C-2B58553323E3}"/>
              </a:ext>
            </a:extLst>
          </p:cNvPr>
          <p:cNvSpPr/>
          <p:nvPr/>
        </p:nvSpPr>
        <p:spPr>
          <a:xfrm>
            <a:off x="6632968" y="7028555"/>
            <a:ext cx="917268" cy="1178732"/>
          </a:xfrm>
          <a:custGeom>
            <a:avLst/>
            <a:gdLst/>
            <a:ahLst/>
            <a:cxnLst/>
            <a:rect l="l" t="t" r="r" b="b"/>
            <a:pathLst>
              <a:path w="917268" h="1178732">
                <a:moveTo>
                  <a:pt x="0" y="0"/>
                </a:moveTo>
                <a:lnTo>
                  <a:pt x="917268" y="0"/>
                </a:lnTo>
                <a:lnTo>
                  <a:pt x="917268" y="1178732"/>
                </a:lnTo>
                <a:lnTo>
                  <a:pt x="0" y="11787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97EA3C1-231D-6D28-5DB4-D912D986DBF5}"/>
              </a:ext>
            </a:extLst>
          </p:cNvPr>
          <p:cNvSpPr/>
          <p:nvPr/>
        </p:nvSpPr>
        <p:spPr>
          <a:xfrm>
            <a:off x="7826461" y="6290963"/>
            <a:ext cx="3377594" cy="3377594"/>
          </a:xfrm>
          <a:custGeom>
            <a:avLst/>
            <a:gdLst/>
            <a:ahLst/>
            <a:cxnLst/>
            <a:rect l="l" t="t" r="r" b="b"/>
            <a:pathLst>
              <a:path w="3377594" h="3377594">
                <a:moveTo>
                  <a:pt x="0" y="0"/>
                </a:moveTo>
                <a:lnTo>
                  <a:pt x="3377594" y="0"/>
                </a:lnTo>
                <a:lnTo>
                  <a:pt x="3377594" y="3377595"/>
                </a:lnTo>
                <a:lnTo>
                  <a:pt x="0" y="33775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>
            <a:hlinkClick r:id="rId8" action="ppaction://hlinksldjump"/>
            <a:extLst>
              <a:ext uri="{FF2B5EF4-FFF2-40B4-BE49-F238E27FC236}">
                <a16:creationId xmlns:a16="http://schemas.microsoft.com/office/drawing/2014/main" id="{15E81ABE-715D-4383-B568-214D0B9F12E0}"/>
              </a:ext>
            </a:extLst>
          </p:cNvPr>
          <p:cNvSpPr/>
          <p:nvPr/>
        </p:nvSpPr>
        <p:spPr>
          <a:xfrm>
            <a:off x="2028868" y="1506369"/>
            <a:ext cx="3059926" cy="3059926"/>
          </a:xfrm>
          <a:custGeom>
            <a:avLst/>
            <a:gdLst/>
            <a:ahLst/>
            <a:cxnLst/>
            <a:rect l="l" t="t" r="r" b="b"/>
            <a:pathLst>
              <a:path w="3059926" h="3059926">
                <a:moveTo>
                  <a:pt x="0" y="0"/>
                </a:moveTo>
                <a:lnTo>
                  <a:pt x="3059926" y="0"/>
                </a:lnTo>
                <a:lnTo>
                  <a:pt x="3059926" y="3059926"/>
                </a:lnTo>
                <a:lnTo>
                  <a:pt x="0" y="30599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>
            <a:hlinkClick r:id="rId10" action="ppaction://hlinksldjump"/>
            <a:extLst>
              <a:ext uri="{FF2B5EF4-FFF2-40B4-BE49-F238E27FC236}">
                <a16:creationId xmlns:a16="http://schemas.microsoft.com/office/drawing/2014/main" id="{51068CA6-6668-043A-A046-065C93E0312A}"/>
              </a:ext>
            </a:extLst>
          </p:cNvPr>
          <p:cNvSpPr/>
          <p:nvPr/>
        </p:nvSpPr>
        <p:spPr>
          <a:xfrm>
            <a:off x="7091602" y="1506369"/>
            <a:ext cx="3059926" cy="3059926"/>
          </a:xfrm>
          <a:custGeom>
            <a:avLst/>
            <a:gdLst/>
            <a:ahLst/>
            <a:cxnLst/>
            <a:rect l="l" t="t" r="r" b="b"/>
            <a:pathLst>
              <a:path w="3059926" h="3059926">
                <a:moveTo>
                  <a:pt x="0" y="0"/>
                </a:moveTo>
                <a:lnTo>
                  <a:pt x="3059926" y="0"/>
                </a:lnTo>
                <a:lnTo>
                  <a:pt x="3059926" y="3059926"/>
                </a:lnTo>
                <a:lnTo>
                  <a:pt x="0" y="3059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>
            <a:hlinkClick r:id="rId8" action="ppaction://hlinksldjump"/>
            <a:extLst>
              <a:ext uri="{FF2B5EF4-FFF2-40B4-BE49-F238E27FC236}">
                <a16:creationId xmlns:a16="http://schemas.microsoft.com/office/drawing/2014/main" id="{BB7985C4-77D0-411E-CADB-3BEEF683CDBA}"/>
              </a:ext>
            </a:extLst>
          </p:cNvPr>
          <p:cNvSpPr/>
          <p:nvPr/>
        </p:nvSpPr>
        <p:spPr>
          <a:xfrm>
            <a:off x="12771066" y="1343929"/>
            <a:ext cx="2413664" cy="3222365"/>
          </a:xfrm>
          <a:custGeom>
            <a:avLst/>
            <a:gdLst/>
            <a:ahLst/>
            <a:cxnLst/>
            <a:rect l="l" t="t" r="r" b="b"/>
            <a:pathLst>
              <a:path w="2413664" h="3222365">
                <a:moveTo>
                  <a:pt x="0" y="0"/>
                </a:moveTo>
                <a:lnTo>
                  <a:pt x="2413664" y="0"/>
                </a:lnTo>
                <a:lnTo>
                  <a:pt x="2413664" y="3222366"/>
                </a:lnTo>
                <a:lnTo>
                  <a:pt x="0" y="3222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B596FEB-D8BD-844E-3DF6-57AFF5948A96}"/>
              </a:ext>
            </a:extLst>
          </p:cNvPr>
          <p:cNvSpPr txBox="1"/>
          <p:nvPr/>
        </p:nvSpPr>
        <p:spPr>
          <a:xfrm>
            <a:off x="4572415" y="269239"/>
            <a:ext cx="8488859" cy="75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  <a:spcBef>
                <a:spcPct val="0"/>
              </a:spcBef>
            </a:pPr>
            <a:r>
              <a:rPr lang="en-US" sz="4699">
                <a:solidFill>
                  <a:srgbClr val="FEFCFA"/>
                </a:solidFill>
                <a:latin typeface="Cabin"/>
                <a:ea typeface="Cabin"/>
                <a:cs typeface="Cabin"/>
                <a:sym typeface="Cabin"/>
              </a:rPr>
              <a:t>HÃY TÌM THỨC ĂN CHO TỚ NÀO</a:t>
            </a:r>
          </a:p>
        </p:txBody>
      </p:sp>
    </p:spTree>
    <p:extLst>
      <p:ext uri="{BB962C8B-B14F-4D97-AF65-F5344CB8AC3E}">
        <p14:creationId xmlns:p14="http://schemas.microsoft.com/office/powerpoint/2010/main" val="106184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552700"/>
            <a:ext cx="17838979" cy="4540094"/>
            <a:chOff x="0" y="-304800"/>
            <a:chExt cx="23785305" cy="6053458"/>
          </a:xfrm>
        </p:grpSpPr>
        <p:sp>
          <p:nvSpPr>
            <p:cNvPr id="3" name="TextBox 3"/>
            <p:cNvSpPr txBox="1"/>
            <p:nvPr/>
          </p:nvSpPr>
          <p:spPr>
            <a:xfrm>
              <a:off x="0" y="-304800"/>
              <a:ext cx="23785305" cy="3435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2"/>
                </a:lnSpc>
                <a:spcBef>
                  <a:spcPct val="0"/>
                </a:spcBef>
              </a:pPr>
              <a:r>
                <a:rPr lang="en-US" sz="15458" dirty="0">
                  <a:solidFill>
                    <a:srgbClr val="F4CA44"/>
                  </a:solidFill>
                  <a:latin typeface="Lazydog"/>
                  <a:ea typeface="Lazydog"/>
                  <a:cs typeface="Lazydog"/>
                  <a:sym typeface="Lazydog"/>
                </a:rPr>
                <a:t>XIN </a:t>
              </a:r>
              <a:r>
                <a:rPr lang="en-US" sz="15458" dirty="0" err="1">
                  <a:solidFill>
                    <a:srgbClr val="F4CA44"/>
                  </a:solidFill>
                  <a:latin typeface="Lazydog"/>
                  <a:ea typeface="Lazydog"/>
                  <a:cs typeface="Lazydog"/>
                  <a:sym typeface="Lazydog"/>
                </a:rPr>
                <a:t>CHÀO</a:t>
              </a:r>
              <a:endParaRPr lang="en-US" sz="15458" dirty="0">
                <a:solidFill>
                  <a:srgbClr val="F4CA44"/>
                </a:solidFill>
                <a:latin typeface="Lazydog"/>
                <a:ea typeface="Lazydog"/>
                <a:cs typeface="Lazydog"/>
                <a:sym typeface="Lazydog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80871"/>
              <a:ext cx="23785305" cy="3467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2"/>
                </a:lnSpc>
                <a:spcBef>
                  <a:spcPct val="0"/>
                </a:spcBef>
              </a:pPr>
              <a:r>
                <a:rPr lang="en-US" sz="15458" dirty="0" err="1">
                  <a:solidFill>
                    <a:srgbClr val="59B379"/>
                  </a:solidFill>
                  <a:latin typeface="Lazydog"/>
                  <a:ea typeface="Lazydog"/>
                  <a:cs typeface="Lazydog"/>
                  <a:sym typeface="Lazydog"/>
                </a:rPr>
                <a:t>HẸN</a:t>
              </a:r>
              <a:r>
                <a:rPr lang="en-US" sz="15458" dirty="0">
                  <a:solidFill>
                    <a:srgbClr val="59B379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15458" dirty="0" err="1">
                  <a:solidFill>
                    <a:srgbClr val="59B379"/>
                  </a:solidFill>
                  <a:latin typeface="Lazydog"/>
                  <a:ea typeface="Lazydog"/>
                  <a:cs typeface="Lazydog"/>
                  <a:sym typeface="Lazydog"/>
                </a:rPr>
                <a:t>GẶP</a:t>
              </a:r>
              <a:r>
                <a:rPr lang="en-US" sz="15458" dirty="0">
                  <a:solidFill>
                    <a:srgbClr val="59B379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15458" dirty="0" err="1">
                  <a:solidFill>
                    <a:srgbClr val="59B379"/>
                  </a:solidFill>
                  <a:latin typeface="Lazydog"/>
                  <a:ea typeface="Lazydog"/>
                  <a:cs typeface="Lazydog"/>
                  <a:sym typeface="Lazydog"/>
                </a:rPr>
                <a:t>LẠI</a:t>
              </a:r>
              <a:r>
                <a:rPr lang="en-US" sz="15458" dirty="0">
                  <a:solidFill>
                    <a:srgbClr val="59B379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15458" dirty="0" err="1">
                  <a:solidFill>
                    <a:srgbClr val="59B379"/>
                  </a:solidFill>
                  <a:latin typeface="Lazydog"/>
                  <a:ea typeface="Lazydog"/>
                  <a:cs typeface="Lazydog"/>
                  <a:sym typeface="Lazydog"/>
                </a:rPr>
                <a:t>CÁC</a:t>
              </a:r>
              <a:r>
                <a:rPr lang="en-US" sz="15458" dirty="0">
                  <a:solidFill>
                    <a:srgbClr val="59B379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15458" dirty="0" err="1">
                  <a:solidFill>
                    <a:srgbClr val="59B379"/>
                  </a:solidFill>
                  <a:latin typeface="Lazydog"/>
                  <a:ea typeface="Lazydog"/>
                  <a:cs typeface="Lazydog"/>
                  <a:sym typeface="Lazydog"/>
                </a:rPr>
                <a:t>BẠN</a:t>
              </a:r>
              <a:endParaRPr lang="en-US" sz="15458" dirty="0">
                <a:solidFill>
                  <a:srgbClr val="59B379"/>
                </a:solidFill>
                <a:latin typeface="Lazydog"/>
                <a:ea typeface="Lazydog"/>
                <a:cs typeface="Lazydog"/>
                <a:sym typeface="Lazydog"/>
              </a:endParaRPr>
            </a:p>
          </p:txBody>
        </p:sp>
      </p:grpSp>
      <p:pic>
        <p:nvPicPr>
          <p:cNvPr id="5" name="Ghi 9">
            <a:hlinkClick r:id="" action="ppaction://media"/>
            <a:extLst>
              <a:ext uri="{FF2B5EF4-FFF2-40B4-BE49-F238E27FC236}">
                <a16:creationId xmlns:a16="http://schemas.microsoft.com/office/drawing/2014/main" id="{0038B8F9-1E44-7C8B-9DD8-5A851B5D1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28476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9"/>
    </mc:Choice>
    <mc:Fallback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52622" y="2476218"/>
            <a:ext cx="8772816" cy="3483347"/>
            <a:chOff x="0" y="0"/>
            <a:chExt cx="11697088" cy="4644463"/>
          </a:xfrm>
        </p:grpSpPr>
        <p:sp>
          <p:nvSpPr>
            <p:cNvPr id="3" name="TextBox 3"/>
            <p:cNvSpPr txBox="1"/>
            <p:nvPr/>
          </p:nvSpPr>
          <p:spPr>
            <a:xfrm>
              <a:off x="0" y="1482810"/>
              <a:ext cx="11697088" cy="3161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82"/>
                </a:lnSpc>
              </a:pPr>
              <a:r>
                <a:rPr lang="en-US" sz="7818" b="1">
                  <a:solidFill>
                    <a:srgbClr val="F5F3E5"/>
                  </a:solidFill>
                  <a:latin typeface="Muli Heavy"/>
                  <a:ea typeface="Muli Heavy"/>
                  <a:cs typeface="Muli Heavy"/>
                  <a:sym typeface="Muli Heavy"/>
                </a:rPr>
                <a:t>Chúng mình cùng chơi nào!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697088" cy="921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6"/>
                </a:lnSpc>
              </a:pPr>
              <a:r>
                <a:rPr lang="en-US" sz="4605">
                  <a:solidFill>
                    <a:srgbClr val="F5F3E5"/>
                  </a:solidFill>
                  <a:latin typeface="Cabin"/>
                  <a:ea typeface="Cabin"/>
                  <a:cs typeface="Cabin"/>
                  <a:sym typeface="Cabin"/>
                </a:rPr>
                <a:t>Các bạn sẵn sàng chưa?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10624" y="610728"/>
            <a:ext cx="4883431" cy="5167651"/>
          </a:xfrm>
          <a:custGeom>
            <a:avLst/>
            <a:gdLst/>
            <a:ahLst/>
            <a:cxnLst/>
            <a:rect l="l" t="t" r="r" b="b"/>
            <a:pathLst>
              <a:path w="4883431" h="5167651">
                <a:moveTo>
                  <a:pt x="0" y="0"/>
                </a:moveTo>
                <a:lnTo>
                  <a:pt x="4883431" y="0"/>
                </a:lnTo>
                <a:lnTo>
                  <a:pt x="4883431" y="5167651"/>
                </a:lnTo>
                <a:lnTo>
                  <a:pt x="0" y="51676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4638" y="5298072"/>
            <a:ext cx="4128338" cy="4988928"/>
          </a:xfrm>
          <a:custGeom>
            <a:avLst/>
            <a:gdLst/>
            <a:ahLst/>
            <a:cxnLst/>
            <a:rect l="l" t="t" r="r" b="b"/>
            <a:pathLst>
              <a:path w="4128338" h="4988928">
                <a:moveTo>
                  <a:pt x="0" y="0"/>
                </a:moveTo>
                <a:lnTo>
                  <a:pt x="4128338" y="0"/>
                </a:lnTo>
                <a:lnTo>
                  <a:pt x="4128338" y="4988928"/>
                </a:lnTo>
                <a:lnTo>
                  <a:pt x="0" y="4988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2976" y="6081301"/>
            <a:ext cx="3059646" cy="4205699"/>
          </a:xfrm>
          <a:custGeom>
            <a:avLst/>
            <a:gdLst/>
            <a:ahLst/>
            <a:cxnLst/>
            <a:rect l="l" t="t" r="r" b="b"/>
            <a:pathLst>
              <a:path w="3059646" h="4205699">
                <a:moveTo>
                  <a:pt x="0" y="0"/>
                </a:moveTo>
                <a:lnTo>
                  <a:pt x="3059646" y="0"/>
                </a:lnTo>
                <a:lnTo>
                  <a:pt x="3059646" y="4205699"/>
                </a:lnTo>
                <a:lnTo>
                  <a:pt x="0" y="42056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8431">
            <a:off x="5794534" y="5483358"/>
            <a:ext cx="306504" cy="952415"/>
          </a:xfrm>
          <a:custGeom>
            <a:avLst/>
            <a:gdLst/>
            <a:ahLst/>
            <a:cxnLst/>
            <a:rect l="l" t="t" r="r" b="b"/>
            <a:pathLst>
              <a:path w="306504" h="952415">
                <a:moveTo>
                  <a:pt x="0" y="0"/>
                </a:moveTo>
                <a:lnTo>
                  <a:pt x="306504" y="0"/>
                </a:lnTo>
                <a:lnTo>
                  <a:pt x="306504" y="952415"/>
                </a:lnTo>
                <a:lnTo>
                  <a:pt x="0" y="952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725367" y="1269544"/>
            <a:ext cx="1075576" cy="1524656"/>
          </a:xfrm>
          <a:custGeom>
            <a:avLst/>
            <a:gdLst/>
            <a:ahLst/>
            <a:cxnLst/>
            <a:rect l="l" t="t" r="r" b="b"/>
            <a:pathLst>
              <a:path w="1075576" h="1524656">
                <a:moveTo>
                  <a:pt x="0" y="0"/>
                </a:moveTo>
                <a:lnTo>
                  <a:pt x="1075575" y="0"/>
                </a:lnTo>
                <a:lnTo>
                  <a:pt x="1075575" y="1524656"/>
                </a:lnTo>
                <a:lnTo>
                  <a:pt x="0" y="15246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" name="Ghi 2">
            <a:hlinkClick r:id="" action="ppaction://media"/>
            <a:extLst>
              <a:ext uri="{FF2B5EF4-FFF2-40B4-BE49-F238E27FC236}">
                <a16:creationId xmlns:a16="http://schemas.microsoft.com/office/drawing/2014/main" id="{E48D3D48-CD15-82B1-7042-D2473EFA9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7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74747" y="3940947"/>
            <a:ext cx="3609318" cy="6346053"/>
          </a:xfrm>
          <a:custGeom>
            <a:avLst/>
            <a:gdLst/>
            <a:ahLst/>
            <a:cxnLst/>
            <a:rect l="l" t="t" r="r" b="b"/>
            <a:pathLst>
              <a:path w="3609318" h="6346053">
                <a:moveTo>
                  <a:pt x="0" y="0"/>
                </a:moveTo>
                <a:lnTo>
                  <a:pt x="3609318" y="0"/>
                </a:lnTo>
                <a:lnTo>
                  <a:pt x="3609318" y="6346053"/>
                </a:lnTo>
                <a:lnTo>
                  <a:pt x="0" y="6346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66435" y="6515184"/>
            <a:ext cx="2918443" cy="3771816"/>
          </a:xfrm>
          <a:custGeom>
            <a:avLst/>
            <a:gdLst/>
            <a:ahLst/>
            <a:cxnLst/>
            <a:rect l="l" t="t" r="r" b="b"/>
            <a:pathLst>
              <a:path w="2918443" h="3771816">
                <a:moveTo>
                  <a:pt x="0" y="0"/>
                </a:moveTo>
                <a:lnTo>
                  <a:pt x="2918443" y="0"/>
                </a:lnTo>
                <a:lnTo>
                  <a:pt x="2918443" y="3771816"/>
                </a:lnTo>
                <a:lnTo>
                  <a:pt x="0" y="37718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80727" y="3940947"/>
            <a:ext cx="5704522" cy="6681724"/>
          </a:xfrm>
          <a:custGeom>
            <a:avLst/>
            <a:gdLst/>
            <a:ahLst/>
            <a:cxnLst/>
            <a:rect l="l" t="t" r="r" b="b"/>
            <a:pathLst>
              <a:path w="5704522" h="6681724">
                <a:moveTo>
                  <a:pt x="0" y="0"/>
                </a:moveTo>
                <a:lnTo>
                  <a:pt x="5704522" y="0"/>
                </a:lnTo>
                <a:lnTo>
                  <a:pt x="5704522" y="6681723"/>
                </a:lnTo>
                <a:lnTo>
                  <a:pt x="0" y="6681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80287" y="6547254"/>
            <a:ext cx="3228757" cy="3804132"/>
          </a:xfrm>
          <a:custGeom>
            <a:avLst/>
            <a:gdLst/>
            <a:ahLst/>
            <a:cxnLst/>
            <a:rect l="l" t="t" r="r" b="b"/>
            <a:pathLst>
              <a:path w="3228757" h="3804132">
                <a:moveTo>
                  <a:pt x="0" y="0"/>
                </a:moveTo>
                <a:lnTo>
                  <a:pt x="3228758" y="0"/>
                </a:lnTo>
                <a:lnTo>
                  <a:pt x="3228758" y="3804133"/>
                </a:lnTo>
                <a:lnTo>
                  <a:pt x="0" y="38041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37488" y="4616159"/>
            <a:ext cx="1524656" cy="1524656"/>
          </a:xfrm>
          <a:custGeom>
            <a:avLst/>
            <a:gdLst/>
            <a:ahLst/>
            <a:cxnLst/>
            <a:rect l="l" t="t" r="r" b="b"/>
            <a:pathLst>
              <a:path w="1524656" h="1524656">
                <a:moveTo>
                  <a:pt x="0" y="0"/>
                </a:moveTo>
                <a:lnTo>
                  <a:pt x="1524657" y="0"/>
                </a:lnTo>
                <a:lnTo>
                  <a:pt x="1524657" y="1524656"/>
                </a:lnTo>
                <a:lnTo>
                  <a:pt x="0" y="15246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10" action="ppaction://hlinksldjump"/>
          </p:cNvPr>
          <p:cNvSpPr/>
          <p:nvPr/>
        </p:nvSpPr>
        <p:spPr>
          <a:xfrm>
            <a:off x="1355754" y="1657405"/>
            <a:ext cx="2757634" cy="3128320"/>
          </a:xfrm>
          <a:custGeom>
            <a:avLst/>
            <a:gdLst/>
            <a:ahLst/>
            <a:cxnLst/>
            <a:rect l="l" t="t" r="r" b="b"/>
            <a:pathLst>
              <a:path w="2757634" h="3128320">
                <a:moveTo>
                  <a:pt x="0" y="0"/>
                </a:moveTo>
                <a:lnTo>
                  <a:pt x="2757634" y="0"/>
                </a:lnTo>
                <a:lnTo>
                  <a:pt x="2757634" y="3128320"/>
                </a:lnTo>
                <a:lnTo>
                  <a:pt x="0" y="3128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3895" r="-26578"/>
            </a:stretch>
          </a:blipFill>
        </p:spPr>
      </p:sp>
      <p:sp>
        <p:nvSpPr>
          <p:cNvPr id="8" name="Freeform 8">
            <a:hlinkClick r:id="rId12" action="ppaction://hlinksldjump"/>
          </p:cNvPr>
          <p:cNvSpPr/>
          <p:nvPr/>
        </p:nvSpPr>
        <p:spPr>
          <a:xfrm>
            <a:off x="5403874" y="1742188"/>
            <a:ext cx="2445947" cy="2958754"/>
          </a:xfrm>
          <a:custGeom>
            <a:avLst/>
            <a:gdLst/>
            <a:ahLst/>
            <a:cxnLst/>
            <a:rect l="l" t="t" r="r" b="b"/>
            <a:pathLst>
              <a:path w="2445947" h="2958754">
                <a:moveTo>
                  <a:pt x="0" y="0"/>
                </a:moveTo>
                <a:lnTo>
                  <a:pt x="2445947" y="0"/>
                </a:lnTo>
                <a:lnTo>
                  <a:pt x="2445947" y="2958754"/>
                </a:lnTo>
                <a:lnTo>
                  <a:pt x="0" y="29587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5880" t="-11252" r="-18696"/>
            </a:stretch>
          </a:blipFill>
        </p:spPr>
      </p:sp>
      <p:sp>
        <p:nvSpPr>
          <p:cNvPr id="9" name="Freeform 9">
            <a:hlinkClick r:id="rId12" action="ppaction://hlinksldjump"/>
          </p:cNvPr>
          <p:cNvSpPr/>
          <p:nvPr/>
        </p:nvSpPr>
        <p:spPr>
          <a:xfrm>
            <a:off x="9483133" y="1742188"/>
            <a:ext cx="2811400" cy="3043537"/>
          </a:xfrm>
          <a:custGeom>
            <a:avLst/>
            <a:gdLst/>
            <a:ahLst/>
            <a:cxnLst/>
            <a:rect l="l" t="t" r="r" b="b"/>
            <a:pathLst>
              <a:path w="2811400" h="3043537">
                <a:moveTo>
                  <a:pt x="0" y="0"/>
                </a:moveTo>
                <a:lnTo>
                  <a:pt x="2811399" y="0"/>
                </a:lnTo>
                <a:lnTo>
                  <a:pt x="2811399" y="3043537"/>
                </a:lnTo>
                <a:lnTo>
                  <a:pt x="0" y="304353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128" r="-4128"/>
            </a:stretch>
          </a:blipFill>
        </p:spPr>
      </p:sp>
      <p:sp>
        <p:nvSpPr>
          <p:cNvPr id="10" name="Freeform 10">
            <a:hlinkClick r:id="rId12" action="ppaction://hlinksldjump"/>
          </p:cNvPr>
          <p:cNvSpPr/>
          <p:nvPr/>
        </p:nvSpPr>
        <p:spPr>
          <a:xfrm>
            <a:off x="13923307" y="1657405"/>
            <a:ext cx="2441280" cy="3172425"/>
          </a:xfrm>
          <a:custGeom>
            <a:avLst/>
            <a:gdLst/>
            <a:ahLst/>
            <a:cxnLst/>
            <a:rect l="l" t="t" r="r" b="b"/>
            <a:pathLst>
              <a:path w="2441280" h="3172425">
                <a:moveTo>
                  <a:pt x="0" y="0"/>
                </a:moveTo>
                <a:lnTo>
                  <a:pt x="2441281" y="0"/>
                </a:lnTo>
                <a:lnTo>
                  <a:pt x="2441281" y="3172425"/>
                </a:lnTo>
                <a:lnTo>
                  <a:pt x="0" y="31724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366098" y="5143500"/>
            <a:ext cx="5928434" cy="4993191"/>
          </a:xfrm>
          <a:custGeom>
            <a:avLst/>
            <a:gdLst/>
            <a:ahLst/>
            <a:cxnLst/>
            <a:rect l="l" t="t" r="r" b="b"/>
            <a:pathLst>
              <a:path w="5928434" h="4993191">
                <a:moveTo>
                  <a:pt x="0" y="0"/>
                </a:moveTo>
                <a:lnTo>
                  <a:pt x="5928434" y="0"/>
                </a:lnTo>
                <a:lnTo>
                  <a:pt x="5928434" y="4993191"/>
                </a:lnTo>
                <a:lnTo>
                  <a:pt x="0" y="499319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3353" b="-3353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032559" y="257175"/>
            <a:ext cx="103481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 b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Đâu</a:t>
            </a:r>
            <a:r>
              <a:rPr lang="en-US" sz="5099" b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99" b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là</a:t>
            </a:r>
            <a:r>
              <a:rPr lang="en-US" sz="5099" b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99" b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động</a:t>
            </a:r>
            <a:r>
              <a:rPr lang="en-US" sz="5099" b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99" b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vật</a:t>
            </a:r>
            <a:r>
              <a:rPr lang="en-US" sz="5099" b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99" b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sống</a:t>
            </a:r>
            <a:r>
              <a:rPr lang="en-US" sz="5099" b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99" b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dưới</a:t>
            </a:r>
            <a:r>
              <a:rPr lang="en-US" sz="5099" b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99" b="1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nước</a:t>
            </a:r>
            <a:r>
              <a:rPr lang="en-US" sz="5099" b="1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?</a:t>
            </a:r>
          </a:p>
        </p:txBody>
      </p:sp>
      <p:pic>
        <p:nvPicPr>
          <p:cNvPr id="13" name="Ghi 3">
            <a:hlinkClick r:id="" action="ppaction://media"/>
            <a:extLst>
              <a:ext uri="{FF2B5EF4-FFF2-40B4-BE49-F238E27FC236}">
                <a16:creationId xmlns:a16="http://schemas.microsoft.com/office/drawing/2014/main" id="{EA574D24-3357-B709-5BF5-5D288B10F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717" y="15960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969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D9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526542"/>
            <a:ext cx="5840789" cy="5780691"/>
          </a:xfrm>
          <a:custGeom>
            <a:avLst/>
            <a:gdLst/>
            <a:ahLst/>
            <a:cxnLst/>
            <a:rect l="l" t="t" r="r" b="b"/>
            <a:pathLst>
              <a:path w="5840789" h="5780691">
                <a:moveTo>
                  <a:pt x="0" y="0"/>
                </a:moveTo>
                <a:lnTo>
                  <a:pt x="5840789" y="0"/>
                </a:lnTo>
                <a:lnTo>
                  <a:pt x="5840789" y="5780691"/>
                </a:lnTo>
                <a:lnTo>
                  <a:pt x="0" y="57806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074" r="-1165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474744" y="3048000"/>
            <a:ext cx="6833592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9"/>
              </a:lnSpc>
            </a:pPr>
            <a:r>
              <a:rPr lang="en-US" sz="6899" b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Bạn chọn đúng rồi</a:t>
            </a:r>
          </a:p>
          <a:p>
            <a:pPr algn="ctr">
              <a:lnSpc>
                <a:spcPts val="8279"/>
              </a:lnSpc>
              <a:spcBef>
                <a:spcPct val="0"/>
              </a:spcBef>
            </a:pPr>
            <a:r>
              <a:rPr lang="en-US" sz="6899" b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bạn giỏi quá!</a:t>
            </a:r>
          </a:p>
        </p:txBody>
      </p:sp>
      <p:pic>
        <p:nvPicPr>
          <p:cNvPr id="4" name="Ghi 4">
            <a:hlinkClick r:id="" action="ppaction://media"/>
            <a:extLst>
              <a:ext uri="{FF2B5EF4-FFF2-40B4-BE49-F238E27FC236}">
                <a16:creationId xmlns:a16="http://schemas.microsoft.com/office/drawing/2014/main" id="{2D8B6CDA-E11D-41BC-B071-EC27410C5E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90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564E5-362F-AE58-8DE7-EBC47A9F1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7D9AC38-6C81-4134-4118-B62AF118F08D}"/>
              </a:ext>
            </a:extLst>
          </p:cNvPr>
          <p:cNvSpPr/>
          <p:nvPr/>
        </p:nvSpPr>
        <p:spPr>
          <a:xfrm>
            <a:off x="-874747" y="3940947"/>
            <a:ext cx="3609318" cy="6346053"/>
          </a:xfrm>
          <a:custGeom>
            <a:avLst/>
            <a:gdLst/>
            <a:ahLst/>
            <a:cxnLst/>
            <a:rect l="l" t="t" r="r" b="b"/>
            <a:pathLst>
              <a:path w="3609318" h="6346053">
                <a:moveTo>
                  <a:pt x="0" y="0"/>
                </a:moveTo>
                <a:lnTo>
                  <a:pt x="3609318" y="0"/>
                </a:lnTo>
                <a:lnTo>
                  <a:pt x="3609318" y="6346053"/>
                </a:lnTo>
                <a:lnTo>
                  <a:pt x="0" y="6346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02319AE-7C2D-5D36-9EE8-6514724E1AFB}"/>
              </a:ext>
            </a:extLst>
          </p:cNvPr>
          <p:cNvSpPr/>
          <p:nvPr/>
        </p:nvSpPr>
        <p:spPr>
          <a:xfrm>
            <a:off x="1766435" y="6515184"/>
            <a:ext cx="2918443" cy="3771816"/>
          </a:xfrm>
          <a:custGeom>
            <a:avLst/>
            <a:gdLst/>
            <a:ahLst/>
            <a:cxnLst/>
            <a:rect l="l" t="t" r="r" b="b"/>
            <a:pathLst>
              <a:path w="2918443" h="3771816">
                <a:moveTo>
                  <a:pt x="0" y="0"/>
                </a:moveTo>
                <a:lnTo>
                  <a:pt x="2918443" y="0"/>
                </a:lnTo>
                <a:lnTo>
                  <a:pt x="2918443" y="3771816"/>
                </a:lnTo>
                <a:lnTo>
                  <a:pt x="0" y="3771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5EA0FDF-141D-4719-77F7-6C864AC796CD}"/>
              </a:ext>
            </a:extLst>
          </p:cNvPr>
          <p:cNvSpPr/>
          <p:nvPr/>
        </p:nvSpPr>
        <p:spPr>
          <a:xfrm>
            <a:off x="14380727" y="3940947"/>
            <a:ext cx="5704522" cy="6681724"/>
          </a:xfrm>
          <a:custGeom>
            <a:avLst/>
            <a:gdLst/>
            <a:ahLst/>
            <a:cxnLst/>
            <a:rect l="l" t="t" r="r" b="b"/>
            <a:pathLst>
              <a:path w="5704522" h="6681724">
                <a:moveTo>
                  <a:pt x="0" y="0"/>
                </a:moveTo>
                <a:lnTo>
                  <a:pt x="5704522" y="0"/>
                </a:lnTo>
                <a:lnTo>
                  <a:pt x="5704522" y="6681723"/>
                </a:lnTo>
                <a:lnTo>
                  <a:pt x="0" y="66817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4FC26E1-43C9-B38B-01AC-DF149581C1F6}"/>
              </a:ext>
            </a:extLst>
          </p:cNvPr>
          <p:cNvSpPr/>
          <p:nvPr/>
        </p:nvSpPr>
        <p:spPr>
          <a:xfrm>
            <a:off x="12880287" y="6547254"/>
            <a:ext cx="3228757" cy="3804132"/>
          </a:xfrm>
          <a:custGeom>
            <a:avLst/>
            <a:gdLst/>
            <a:ahLst/>
            <a:cxnLst/>
            <a:rect l="l" t="t" r="r" b="b"/>
            <a:pathLst>
              <a:path w="3228757" h="3804132">
                <a:moveTo>
                  <a:pt x="0" y="0"/>
                </a:moveTo>
                <a:lnTo>
                  <a:pt x="3228758" y="0"/>
                </a:lnTo>
                <a:lnTo>
                  <a:pt x="3228758" y="3804133"/>
                </a:lnTo>
                <a:lnTo>
                  <a:pt x="0" y="38041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6142BB6-0E6E-DF79-B3E8-52765B618D63}"/>
              </a:ext>
            </a:extLst>
          </p:cNvPr>
          <p:cNvSpPr/>
          <p:nvPr/>
        </p:nvSpPr>
        <p:spPr>
          <a:xfrm>
            <a:off x="1937488" y="4616159"/>
            <a:ext cx="1524656" cy="1524656"/>
          </a:xfrm>
          <a:custGeom>
            <a:avLst/>
            <a:gdLst/>
            <a:ahLst/>
            <a:cxnLst/>
            <a:rect l="l" t="t" r="r" b="b"/>
            <a:pathLst>
              <a:path w="1524656" h="1524656">
                <a:moveTo>
                  <a:pt x="0" y="0"/>
                </a:moveTo>
                <a:lnTo>
                  <a:pt x="1524657" y="0"/>
                </a:lnTo>
                <a:lnTo>
                  <a:pt x="1524657" y="1524656"/>
                </a:lnTo>
                <a:lnTo>
                  <a:pt x="0" y="15246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8" action="ppaction://hlinksldjump"/>
            <a:extLst>
              <a:ext uri="{FF2B5EF4-FFF2-40B4-BE49-F238E27FC236}">
                <a16:creationId xmlns:a16="http://schemas.microsoft.com/office/drawing/2014/main" id="{864453BA-75DA-F967-8414-ADEC6ED4E299}"/>
              </a:ext>
            </a:extLst>
          </p:cNvPr>
          <p:cNvSpPr/>
          <p:nvPr/>
        </p:nvSpPr>
        <p:spPr>
          <a:xfrm>
            <a:off x="1355754" y="1657405"/>
            <a:ext cx="2757634" cy="3128320"/>
          </a:xfrm>
          <a:custGeom>
            <a:avLst/>
            <a:gdLst/>
            <a:ahLst/>
            <a:cxnLst/>
            <a:rect l="l" t="t" r="r" b="b"/>
            <a:pathLst>
              <a:path w="2757634" h="3128320">
                <a:moveTo>
                  <a:pt x="0" y="0"/>
                </a:moveTo>
                <a:lnTo>
                  <a:pt x="2757634" y="0"/>
                </a:lnTo>
                <a:lnTo>
                  <a:pt x="2757634" y="3128320"/>
                </a:lnTo>
                <a:lnTo>
                  <a:pt x="0" y="31283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3895" r="-26578"/>
            </a:stretch>
          </a:blipFill>
        </p:spPr>
      </p:sp>
      <p:sp>
        <p:nvSpPr>
          <p:cNvPr id="8" name="Freeform 8">
            <a:hlinkClick r:id="rId10" action="ppaction://hlinksldjump"/>
            <a:extLst>
              <a:ext uri="{FF2B5EF4-FFF2-40B4-BE49-F238E27FC236}">
                <a16:creationId xmlns:a16="http://schemas.microsoft.com/office/drawing/2014/main" id="{3A14169D-B269-7208-B1D0-11D0E088293C}"/>
              </a:ext>
            </a:extLst>
          </p:cNvPr>
          <p:cNvSpPr/>
          <p:nvPr/>
        </p:nvSpPr>
        <p:spPr>
          <a:xfrm>
            <a:off x="5403874" y="1742188"/>
            <a:ext cx="2445947" cy="2958754"/>
          </a:xfrm>
          <a:custGeom>
            <a:avLst/>
            <a:gdLst/>
            <a:ahLst/>
            <a:cxnLst/>
            <a:rect l="l" t="t" r="r" b="b"/>
            <a:pathLst>
              <a:path w="2445947" h="2958754">
                <a:moveTo>
                  <a:pt x="0" y="0"/>
                </a:moveTo>
                <a:lnTo>
                  <a:pt x="2445947" y="0"/>
                </a:lnTo>
                <a:lnTo>
                  <a:pt x="2445947" y="2958754"/>
                </a:lnTo>
                <a:lnTo>
                  <a:pt x="0" y="29587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5880" t="-11252" r="-18696"/>
            </a:stretch>
          </a:blipFill>
        </p:spPr>
      </p:sp>
      <p:sp>
        <p:nvSpPr>
          <p:cNvPr id="9" name="Freeform 9">
            <a:hlinkClick r:id="rId10" action="ppaction://hlinksldjump"/>
            <a:extLst>
              <a:ext uri="{FF2B5EF4-FFF2-40B4-BE49-F238E27FC236}">
                <a16:creationId xmlns:a16="http://schemas.microsoft.com/office/drawing/2014/main" id="{99746D9D-BB5E-5569-4EC6-F9776252F6E7}"/>
              </a:ext>
            </a:extLst>
          </p:cNvPr>
          <p:cNvSpPr/>
          <p:nvPr/>
        </p:nvSpPr>
        <p:spPr>
          <a:xfrm>
            <a:off x="9483133" y="1742188"/>
            <a:ext cx="2811400" cy="3043537"/>
          </a:xfrm>
          <a:custGeom>
            <a:avLst/>
            <a:gdLst/>
            <a:ahLst/>
            <a:cxnLst/>
            <a:rect l="l" t="t" r="r" b="b"/>
            <a:pathLst>
              <a:path w="2811400" h="3043537">
                <a:moveTo>
                  <a:pt x="0" y="0"/>
                </a:moveTo>
                <a:lnTo>
                  <a:pt x="2811399" y="0"/>
                </a:lnTo>
                <a:lnTo>
                  <a:pt x="2811399" y="3043537"/>
                </a:lnTo>
                <a:lnTo>
                  <a:pt x="0" y="3043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128" r="-4128"/>
            </a:stretch>
          </a:blipFill>
        </p:spPr>
      </p:sp>
      <p:sp>
        <p:nvSpPr>
          <p:cNvPr id="10" name="Freeform 10">
            <a:hlinkClick r:id="rId10" action="ppaction://hlinksldjump"/>
            <a:extLst>
              <a:ext uri="{FF2B5EF4-FFF2-40B4-BE49-F238E27FC236}">
                <a16:creationId xmlns:a16="http://schemas.microsoft.com/office/drawing/2014/main" id="{5358DF18-75BB-A455-D3D6-D2AA31BC1FC0}"/>
              </a:ext>
            </a:extLst>
          </p:cNvPr>
          <p:cNvSpPr/>
          <p:nvPr/>
        </p:nvSpPr>
        <p:spPr>
          <a:xfrm>
            <a:off x="13923307" y="1657405"/>
            <a:ext cx="2441280" cy="3172425"/>
          </a:xfrm>
          <a:custGeom>
            <a:avLst/>
            <a:gdLst/>
            <a:ahLst/>
            <a:cxnLst/>
            <a:rect l="l" t="t" r="r" b="b"/>
            <a:pathLst>
              <a:path w="2441280" h="3172425">
                <a:moveTo>
                  <a:pt x="0" y="0"/>
                </a:moveTo>
                <a:lnTo>
                  <a:pt x="2441281" y="0"/>
                </a:lnTo>
                <a:lnTo>
                  <a:pt x="2441281" y="3172425"/>
                </a:lnTo>
                <a:lnTo>
                  <a:pt x="0" y="31724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2CFD219-4643-58AD-A71A-AC2A7C97E65F}"/>
              </a:ext>
            </a:extLst>
          </p:cNvPr>
          <p:cNvSpPr/>
          <p:nvPr/>
        </p:nvSpPr>
        <p:spPr>
          <a:xfrm>
            <a:off x="6366098" y="5143500"/>
            <a:ext cx="5928434" cy="4993191"/>
          </a:xfrm>
          <a:custGeom>
            <a:avLst/>
            <a:gdLst/>
            <a:ahLst/>
            <a:cxnLst/>
            <a:rect l="l" t="t" r="r" b="b"/>
            <a:pathLst>
              <a:path w="5928434" h="4993191">
                <a:moveTo>
                  <a:pt x="0" y="0"/>
                </a:moveTo>
                <a:lnTo>
                  <a:pt x="5928434" y="0"/>
                </a:lnTo>
                <a:lnTo>
                  <a:pt x="5928434" y="4993191"/>
                </a:lnTo>
                <a:lnTo>
                  <a:pt x="0" y="499319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353" b="-3353"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8AEC472-2EF8-8CDF-9859-62337A31FDBC}"/>
              </a:ext>
            </a:extLst>
          </p:cNvPr>
          <p:cNvSpPr txBox="1"/>
          <p:nvPr/>
        </p:nvSpPr>
        <p:spPr>
          <a:xfrm>
            <a:off x="4032559" y="257175"/>
            <a:ext cx="1034816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Đâu là động vật sống dưới nước</a:t>
            </a:r>
          </a:p>
        </p:txBody>
      </p:sp>
    </p:spTree>
    <p:extLst>
      <p:ext uri="{BB962C8B-B14F-4D97-AF65-F5344CB8AC3E}">
        <p14:creationId xmlns:p14="http://schemas.microsoft.com/office/powerpoint/2010/main" val="908851383"/>
      </p:ext>
    </p:extLst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A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76745" y="2395699"/>
            <a:ext cx="6344150" cy="4595743"/>
            <a:chOff x="0" y="0"/>
            <a:chExt cx="8458866" cy="612765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458866" cy="6127658"/>
              <a:chOff x="0" y="0"/>
              <a:chExt cx="2910795" cy="210859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910795" cy="2108599"/>
              </a:xfrm>
              <a:custGeom>
                <a:avLst/>
                <a:gdLst/>
                <a:ahLst/>
                <a:cxnLst/>
                <a:rect l="l" t="t" r="r" b="b"/>
                <a:pathLst>
                  <a:path w="2910795" h="2108599">
                    <a:moveTo>
                      <a:pt x="2786335" y="2108599"/>
                    </a:moveTo>
                    <a:lnTo>
                      <a:pt x="124460" y="2108599"/>
                    </a:lnTo>
                    <a:cubicBezTo>
                      <a:pt x="55880" y="2108599"/>
                      <a:pt x="0" y="2052719"/>
                      <a:pt x="0" y="198413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786335" y="0"/>
                    </a:lnTo>
                    <a:cubicBezTo>
                      <a:pt x="2854915" y="0"/>
                      <a:pt x="2910795" y="55880"/>
                      <a:pt x="2910795" y="124460"/>
                    </a:cubicBezTo>
                    <a:lnTo>
                      <a:pt x="2910795" y="1984139"/>
                    </a:lnTo>
                    <a:cubicBezTo>
                      <a:pt x="2910795" y="2052719"/>
                      <a:pt x="2854915" y="2108599"/>
                      <a:pt x="2786335" y="2108599"/>
                    </a:cubicBezTo>
                    <a:close/>
                  </a:path>
                </a:pathLst>
              </a:custGeom>
              <a:solidFill>
                <a:srgbClr val="F5F3E5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75668" y="953935"/>
              <a:ext cx="7170686" cy="4105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9"/>
                </a:lnSpc>
              </a:pPr>
              <a:r>
                <a:rPr lang="en-US" sz="5899" b="1">
                  <a:solidFill>
                    <a:srgbClr val="000000"/>
                  </a:solidFill>
                  <a:latin typeface="Muli Heavy"/>
                  <a:ea typeface="Muli Heavy"/>
                  <a:cs typeface="Muli Heavy"/>
                  <a:sym typeface="Muli Heavy"/>
                </a:rPr>
                <a:t>Bạn chọn sai rồi, bạn chọn lại đi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582302" y="1602051"/>
            <a:ext cx="5882028" cy="6235065"/>
          </a:xfrm>
          <a:custGeom>
            <a:avLst/>
            <a:gdLst/>
            <a:ahLst/>
            <a:cxnLst/>
            <a:rect l="l" t="t" r="r" b="b"/>
            <a:pathLst>
              <a:path w="5882028" h="6235065">
                <a:moveTo>
                  <a:pt x="0" y="0"/>
                </a:moveTo>
                <a:lnTo>
                  <a:pt x="5882028" y="0"/>
                </a:lnTo>
                <a:lnTo>
                  <a:pt x="5882028" y="6235066"/>
                </a:lnTo>
                <a:lnTo>
                  <a:pt x="0" y="62350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999" r="-20518"/>
            </a:stretch>
          </a:blipFill>
        </p:spPr>
      </p:sp>
      <p:pic>
        <p:nvPicPr>
          <p:cNvPr id="7" name="Ghi 5">
            <a:hlinkClick r:id="" action="ppaction://media"/>
            <a:extLst>
              <a:ext uri="{FF2B5EF4-FFF2-40B4-BE49-F238E27FC236}">
                <a16:creationId xmlns:a16="http://schemas.microsoft.com/office/drawing/2014/main" id="{37B5C5CA-1A91-A120-C787-3F7EEA4A7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266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6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79D119-242D-C3EB-90BF-AFBEA8C94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4E4AE58-9B2F-75D4-ED34-22FF1B2DE828}"/>
              </a:ext>
            </a:extLst>
          </p:cNvPr>
          <p:cNvSpPr/>
          <p:nvPr/>
        </p:nvSpPr>
        <p:spPr>
          <a:xfrm>
            <a:off x="-874747" y="3940947"/>
            <a:ext cx="3609318" cy="6346053"/>
          </a:xfrm>
          <a:custGeom>
            <a:avLst/>
            <a:gdLst/>
            <a:ahLst/>
            <a:cxnLst/>
            <a:rect l="l" t="t" r="r" b="b"/>
            <a:pathLst>
              <a:path w="3609318" h="6346053">
                <a:moveTo>
                  <a:pt x="0" y="0"/>
                </a:moveTo>
                <a:lnTo>
                  <a:pt x="3609318" y="0"/>
                </a:lnTo>
                <a:lnTo>
                  <a:pt x="3609318" y="6346053"/>
                </a:lnTo>
                <a:lnTo>
                  <a:pt x="0" y="6346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73EBBF3-5FF5-4967-A1B4-3C8BC6031ECE}"/>
              </a:ext>
            </a:extLst>
          </p:cNvPr>
          <p:cNvSpPr/>
          <p:nvPr/>
        </p:nvSpPr>
        <p:spPr>
          <a:xfrm>
            <a:off x="1766435" y="6515184"/>
            <a:ext cx="2918443" cy="3771816"/>
          </a:xfrm>
          <a:custGeom>
            <a:avLst/>
            <a:gdLst/>
            <a:ahLst/>
            <a:cxnLst/>
            <a:rect l="l" t="t" r="r" b="b"/>
            <a:pathLst>
              <a:path w="2918443" h="3771816">
                <a:moveTo>
                  <a:pt x="0" y="0"/>
                </a:moveTo>
                <a:lnTo>
                  <a:pt x="2918443" y="0"/>
                </a:lnTo>
                <a:lnTo>
                  <a:pt x="2918443" y="3771816"/>
                </a:lnTo>
                <a:lnTo>
                  <a:pt x="0" y="3771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DDB5B11-2DC8-1AAE-44FC-94925FA5EE3A}"/>
              </a:ext>
            </a:extLst>
          </p:cNvPr>
          <p:cNvSpPr/>
          <p:nvPr/>
        </p:nvSpPr>
        <p:spPr>
          <a:xfrm>
            <a:off x="14380727" y="3940947"/>
            <a:ext cx="5704522" cy="6681724"/>
          </a:xfrm>
          <a:custGeom>
            <a:avLst/>
            <a:gdLst/>
            <a:ahLst/>
            <a:cxnLst/>
            <a:rect l="l" t="t" r="r" b="b"/>
            <a:pathLst>
              <a:path w="5704522" h="6681724">
                <a:moveTo>
                  <a:pt x="0" y="0"/>
                </a:moveTo>
                <a:lnTo>
                  <a:pt x="5704522" y="0"/>
                </a:lnTo>
                <a:lnTo>
                  <a:pt x="5704522" y="6681723"/>
                </a:lnTo>
                <a:lnTo>
                  <a:pt x="0" y="66817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EE21A66-DEB9-196A-E0B1-9A983D915C29}"/>
              </a:ext>
            </a:extLst>
          </p:cNvPr>
          <p:cNvSpPr/>
          <p:nvPr/>
        </p:nvSpPr>
        <p:spPr>
          <a:xfrm>
            <a:off x="12880287" y="6547254"/>
            <a:ext cx="3228757" cy="3804132"/>
          </a:xfrm>
          <a:custGeom>
            <a:avLst/>
            <a:gdLst/>
            <a:ahLst/>
            <a:cxnLst/>
            <a:rect l="l" t="t" r="r" b="b"/>
            <a:pathLst>
              <a:path w="3228757" h="3804132">
                <a:moveTo>
                  <a:pt x="0" y="0"/>
                </a:moveTo>
                <a:lnTo>
                  <a:pt x="3228758" y="0"/>
                </a:lnTo>
                <a:lnTo>
                  <a:pt x="3228758" y="3804133"/>
                </a:lnTo>
                <a:lnTo>
                  <a:pt x="0" y="38041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ED0ADAF-F201-ED36-F258-82F00F7A1DEE}"/>
              </a:ext>
            </a:extLst>
          </p:cNvPr>
          <p:cNvSpPr/>
          <p:nvPr/>
        </p:nvSpPr>
        <p:spPr>
          <a:xfrm>
            <a:off x="1937488" y="4616159"/>
            <a:ext cx="1524656" cy="1524656"/>
          </a:xfrm>
          <a:custGeom>
            <a:avLst/>
            <a:gdLst/>
            <a:ahLst/>
            <a:cxnLst/>
            <a:rect l="l" t="t" r="r" b="b"/>
            <a:pathLst>
              <a:path w="1524656" h="1524656">
                <a:moveTo>
                  <a:pt x="0" y="0"/>
                </a:moveTo>
                <a:lnTo>
                  <a:pt x="1524657" y="0"/>
                </a:lnTo>
                <a:lnTo>
                  <a:pt x="1524657" y="1524656"/>
                </a:lnTo>
                <a:lnTo>
                  <a:pt x="0" y="15246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8" action="ppaction://hlinksldjump"/>
            <a:extLst>
              <a:ext uri="{FF2B5EF4-FFF2-40B4-BE49-F238E27FC236}">
                <a16:creationId xmlns:a16="http://schemas.microsoft.com/office/drawing/2014/main" id="{9C23A23D-0CF3-6BB8-7DBC-F818BA272A35}"/>
              </a:ext>
            </a:extLst>
          </p:cNvPr>
          <p:cNvSpPr/>
          <p:nvPr/>
        </p:nvSpPr>
        <p:spPr>
          <a:xfrm>
            <a:off x="1355754" y="1657405"/>
            <a:ext cx="2757634" cy="3128320"/>
          </a:xfrm>
          <a:custGeom>
            <a:avLst/>
            <a:gdLst/>
            <a:ahLst/>
            <a:cxnLst/>
            <a:rect l="l" t="t" r="r" b="b"/>
            <a:pathLst>
              <a:path w="2757634" h="3128320">
                <a:moveTo>
                  <a:pt x="0" y="0"/>
                </a:moveTo>
                <a:lnTo>
                  <a:pt x="2757634" y="0"/>
                </a:lnTo>
                <a:lnTo>
                  <a:pt x="2757634" y="3128320"/>
                </a:lnTo>
                <a:lnTo>
                  <a:pt x="0" y="31283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3895" r="-26578"/>
            </a:stretch>
          </a:blipFill>
        </p:spPr>
      </p:sp>
      <p:sp>
        <p:nvSpPr>
          <p:cNvPr id="8" name="Freeform 8">
            <a:hlinkClick r:id="rId10" action="ppaction://hlinksldjump"/>
            <a:extLst>
              <a:ext uri="{FF2B5EF4-FFF2-40B4-BE49-F238E27FC236}">
                <a16:creationId xmlns:a16="http://schemas.microsoft.com/office/drawing/2014/main" id="{CFB2FD30-5474-86F2-7321-D504DA24A4F6}"/>
              </a:ext>
            </a:extLst>
          </p:cNvPr>
          <p:cNvSpPr/>
          <p:nvPr/>
        </p:nvSpPr>
        <p:spPr>
          <a:xfrm>
            <a:off x="5403874" y="1742188"/>
            <a:ext cx="2445947" cy="2958754"/>
          </a:xfrm>
          <a:custGeom>
            <a:avLst/>
            <a:gdLst/>
            <a:ahLst/>
            <a:cxnLst/>
            <a:rect l="l" t="t" r="r" b="b"/>
            <a:pathLst>
              <a:path w="2445947" h="2958754">
                <a:moveTo>
                  <a:pt x="0" y="0"/>
                </a:moveTo>
                <a:lnTo>
                  <a:pt x="2445947" y="0"/>
                </a:lnTo>
                <a:lnTo>
                  <a:pt x="2445947" y="2958754"/>
                </a:lnTo>
                <a:lnTo>
                  <a:pt x="0" y="29587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5880" t="-11252" r="-18696"/>
            </a:stretch>
          </a:blipFill>
        </p:spPr>
      </p:sp>
      <p:sp>
        <p:nvSpPr>
          <p:cNvPr id="9" name="Freeform 9">
            <a:hlinkClick r:id="rId10" action="ppaction://hlinksldjump"/>
            <a:extLst>
              <a:ext uri="{FF2B5EF4-FFF2-40B4-BE49-F238E27FC236}">
                <a16:creationId xmlns:a16="http://schemas.microsoft.com/office/drawing/2014/main" id="{D26993DF-99A7-FDC6-49E6-67CBAB27ACBA}"/>
              </a:ext>
            </a:extLst>
          </p:cNvPr>
          <p:cNvSpPr/>
          <p:nvPr/>
        </p:nvSpPr>
        <p:spPr>
          <a:xfrm>
            <a:off x="9483133" y="1742188"/>
            <a:ext cx="2811400" cy="3043537"/>
          </a:xfrm>
          <a:custGeom>
            <a:avLst/>
            <a:gdLst/>
            <a:ahLst/>
            <a:cxnLst/>
            <a:rect l="l" t="t" r="r" b="b"/>
            <a:pathLst>
              <a:path w="2811400" h="3043537">
                <a:moveTo>
                  <a:pt x="0" y="0"/>
                </a:moveTo>
                <a:lnTo>
                  <a:pt x="2811399" y="0"/>
                </a:lnTo>
                <a:lnTo>
                  <a:pt x="2811399" y="3043537"/>
                </a:lnTo>
                <a:lnTo>
                  <a:pt x="0" y="3043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128" r="-4128"/>
            </a:stretch>
          </a:blipFill>
        </p:spPr>
      </p:sp>
      <p:sp>
        <p:nvSpPr>
          <p:cNvPr id="10" name="Freeform 10">
            <a:hlinkClick r:id="rId10" action="ppaction://hlinksldjump"/>
            <a:extLst>
              <a:ext uri="{FF2B5EF4-FFF2-40B4-BE49-F238E27FC236}">
                <a16:creationId xmlns:a16="http://schemas.microsoft.com/office/drawing/2014/main" id="{26AB77E1-BE4D-3B55-7358-2B4C61494E36}"/>
              </a:ext>
            </a:extLst>
          </p:cNvPr>
          <p:cNvSpPr/>
          <p:nvPr/>
        </p:nvSpPr>
        <p:spPr>
          <a:xfrm>
            <a:off x="13923307" y="1657405"/>
            <a:ext cx="2441280" cy="3172425"/>
          </a:xfrm>
          <a:custGeom>
            <a:avLst/>
            <a:gdLst/>
            <a:ahLst/>
            <a:cxnLst/>
            <a:rect l="l" t="t" r="r" b="b"/>
            <a:pathLst>
              <a:path w="2441280" h="3172425">
                <a:moveTo>
                  <a:pt x="0" y="0"/>
                </a:moveTo>
                <a:lnTo>
                  <a:pt x="2441281" y="0"/>
                </a:lnTo>
                <a:lnTo>
                  <a:pt x="2441281" y="3172425"/>
                </a:lnTo>
                <a:lnTo>
                  <a:pt x="0" y="31724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24F55B3-4008-0BF5-6053-FB5AB1F98451}"/>
              </a:ext>
            </a:extLst>
          </p:cNvPr>
          <p:cNvSpPr/>
          <p:nvPr/>
        </p:nvSpPr>
        <p:spPr>
          <a:xfrm>
            <a:off x="6366098" y="5143500"/>
            <a:ext cx="5928434" cy="4993191"/>
          </a:xfrm>
          <a:custGeom>
            <a:avLst/>
            <a:gdLst/>
            <a:ahLst/>
            <a:cxnLst/>
            <a:rect l="l" t="t" r="r" b="b"/>
            <a:pathLst>
              <a:path w="5928434" h="4993191">
                <a:moveTo>
                  <a:pt x="0" y="0"/>
                </a:moveTo>
                <a:lnTo>
                  <a:pt x="5928434" y="0"/>
                </a:lnTo>
                <a:lnTo>
                  <a:pt x="5928434" y="4993191"/>
                </a:lnTo>
                <a:lnTo>
                  <a:pt x="0" y="499319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353" b="-3353"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99116B4-FD03-AFE4-0BFD-35D5E27352F6}"/>
              </a:ext>
            </a:extLst>
          </p:cNvPr>
          <p:cNvSpPr txBox="1"/>
          <p:nvPr/>
        </p:nvSpPr>
        <p:spPr>
          <a:xfrm>
            <a:off x="4032559" y="257175"/>
            <a:ext cx="1034816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Đâu là động vật sống dưới nước</a:t>
            </a:r>
          </a:p>
        </p:txBody>
      </p:sp>
    </p:spTree>
    <p:extLst>
      <p:ext uri="{BB962C8B-B14F-4D97-AF65-F5344CB8AC3E}">
        <p14:creationId xmlns:p14="http://schemas.microsoft.com/office/powerpoint/2010/main" val="2287480354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3642" y="1182749"/>
            <a:ext cx="15105080" cy="8485808"/>
            <a:chOff x="0" y="0"/>
            <a:chExt cx="6930446" cy="3893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30447" cy="3893421"/>
            </a:xfrm>
            <a:custGeom>
              <a:avLst/>
              <a:gdLst/>
              <a:ahLst/>
              <a:cxnLst/>
              <a:rect l="l" t="t" r="r" b="b"/>
              <a:pathLst>
                <a:path w="6930447" h="3893421">
                  <a:moveTo>
                    <a:pt x="6805986" y="3893421"/>
                  </a:moveTo>
                  <a:lnTo>
                    <a:pt x="124460" y="3893421"/>
                  </a:lnTo>
                  <a:cubicBezTo>
                    <a:pt x="55880" y="3893421"/>
                    <a:pt x="0" y="3837541"/>
                    <a:pt x="0" y="37689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05986" y="0"/>
                  </a:lnTo>
                  <a:cubicBezTo>
                    <a:pt x="6874566" y="0"/>
                    <a:pt x="6930447" y="55880"/>
                    <a:pt x="6930447" y="124460"/>
                  </a:cubicBezTo>
                  <a:lnTo>
                    <a:pt x="6930447" y="3768961"/>
                  </a:lnTo>
                  <a:cubicBezTo>
                    <a:pt x="6930447" y="3837541"/>
                    <a:pt x="6874566" y="3893421"/>
                    <a:pt x="6805986" y="3893421"/>
                  </a:cubicBezTo>
                  <a:close/>
                </a:path>
              </a:pathLst>
            </a:custGeom>
            <a:solidFill>
              <a:srgbClr val="F5F3E5"/>
            </a:solidFill>
          </p:spPr>
        </p:sp>
      </p:grpSp>
      <p:sp>
        <p:nvSpPr>
          <p:cNvPr id="4" name="Freeform 4"/>
          <p:cNvSpPr/>
          <p:nvPr/>
        </p:nvSpPr>
        <p:spPr>
          <a:xfrm flipH="1">
            <a:off x="12332617" y="4336508"/>
            <a:ext cx="5704225" cy="6036217"/>
          </a:xfrm>
          <a:custGeom>
            <a:avLst/>
            <a:gdLst/>
            <a:ahLst/>
            <a:cxnLst/>
            <a:rect l="l" t="t" r="r" b="b"/>
            <a:pathLst>
              <a:path w="5704225" h="6036217">
                <a:moveTo>
                  <a:pt x="5704225" y="0"/>
                </a:moveTo>
                <a:lnTo>
                  <a:pt x="0" y="0"/>
                </a:lnTo>
                <a:lnTo>
                  <a:pt x="0" y="6036217"/>
                </a:lnTo>
                <a:lnTo>
                  <a:pt x="5704225" y="6036217"/>
                </a:lnTo>
                <a:lnTo>
                  <a:pt x="570422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68725" y="7247861"/>
            <a:ext cx="2798003" cy="3258228"/>
          </a:xfrm>
          <a:custGeom>
            <a:avLst/>
            <a:gdLst/>
            <a:ahLst/>
            <a:cxnLst/>
            <a:rect l="l" t="t" r="r" b="b"/>
            <a:pathLst>
              <a:path w="2798003" h="3258228">
                <a:moveTo>
                  <a:pt x="0" y="0"/>
                </a:moveTo>
                <a:lnTo>
                  <a:pt x="2798003" y="0"/>
                </a:lnTo>
                <a:lnTo>
                  <a:pt x="2798003" y="3258228"/>
                </a:lnTo>
                <a:lnTo>
                  <a:pt x="0" y="3258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1158" y="5305688"/>
            <a:ext cx="3438535" cy="5028937"/>
          </a:xfrm>
          <a:custGeom>
            <a:avLst/>
            <a:gdLst/>
            <a:ahLst/>
            <a:cxnLst/>
            <a:rect l="l" t="t" r="r" b="b"/>
            <a:pathLst>
              <a:path w="3438535" h="5028937">
                <a:moveTo>
                  <a:pt x="0" y="0"/>
                </a:moveTo>
                <a:lnTo>
                  <a:pt x="3438535" y="0"/>
                </a:lnTo>
                <a:lnTo>
                  <a:pt x="3438535" y="5028937"/>
                </a:lnTo>
                <a:lnTo>
                  <a:pt x="0" y="5028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32968" y="7028555"/>
            <a:ext cx="917268" cy="1178732"/>
          </a:xfrm>
          <a:custGeom>
            <a:avLst/>
            <a:gdLst/>
            <a:ahLst/>
            <a:cxnLst/>
            <a:rect l="l" t="t" r="r" b="b"/>
            <a:pathLst>
              <a:path w="917268" h="1178732">
                <a:moveTo>
                  <a:pt x="0" y="0"/>
                </a:moveTo>
                <a:lnTo>
                  <a:pt x="917268" y="0"/>
                </a:lnTo>
                <a:lnTo>
                  <a:pt x="917268" y="1178732"/>
                </a:lnTo>
                <a:lnTo>
                  <a:pt x="0" y="11787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826461" y="6290963"/>
            <a:ext cx="3377594" cy="3377594"/>
          </a:xfrm>
          <a:custGeom>
            <a:avLst/>
            <a:gdLst/>
            <a:ahLst/>
            <a:cxnLst/>
            <a:rect l="l" t="t" r="r" b="b"/>
            <a:pathLst>
              <a:path w="3377594" h="3377594">
                <a:moveTo>
                  <a:pt x="0" y="0"/>
                </a:moveTo>
                <a:lnTo>
                  <a:pt x="3377594" y="0"/>
                </a:lnTo>
                <a:lnTo>
                  <a:pt x="3377594" y="3377595"/>
                </a:lnTo>
                <a:lnTo>
                  <a:pt x="0" y="33775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>
            <a:hlinkClick r:id="rId10" action="ppaction://hlinksldjump"/>
          </p:cNvPr>
          <p:cNvSpPr/>
          <p:nvPr/>
        </p:nvSpPr>
        <p:spPr>
          <a:xfrm>
            <a:off x="2028868" y="1506369"/>
            <a:ext cx="3059926" cy="3059926"/>
          </a:xfrm>
          <a:custGeom>
            <a:avLst/>
            <a:gdLst/>
            <a:ahLst/>
            <a:cxnLst/>
            <a:rect l="l" t="t" r="r" b="b"/>
            <a:pathLst>
              <a:path w="3059926" h="3059926">
                <a:moveTo>
                  <a:pt x="0" y="0"/>
                </a:moveTo>
                <a:lnTo>
                  <a:pt x="3059926" y="0"/>
                </a:lnTo>
                <a:lnTo>
                  <a:pt x="3059926" y="3059926"/>
                </a:lnTo>
                <a:lnTo>
                  <a:pt x="0" y="3059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>
            <a:hlinkClick r:id="rId12" action="ppaction://hlinksldjump"/>
          </p:cNvPr>
          <p:cNvSpPr/>
          <p:nvPr/>
        </p:nvSpPr>
        <p:spPr>
          <a:xfrm>
            <a:off x="7091602" y="1506369"/>
            <a:ext cx="3059926" cy="3059926"/>
          </a:xfrm>
          <a:custGeom>
            <a:avLst/>
            <a:gdLst/>
            <a:ahLst/>
            <a:cxnLst/>
            <a:rect l="l" t="t" r="r" b="b"/>
            <a:pathLst>
              <a:path w="3059926" h="3059926">
                <a:moveTo>
                  <a:pt x="0" y="0"/>
                </a:moveTo>
                <a:lnTo>
                  <a:pt x="3059926" y="0"/>
                </a:lnTo>
                <a:lnTo>
                  <a:pt x="3059926" y="3059926"/>
                </a:lnTo>
                <a:lnTo>
                  <a:pt x="0" y="30599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>
            <a:hlinkClick r:id="rId10" action="ppaction://hlinksldjump"/>
          </p:cNvPr>
          <p:cNvSpPr/>
          <p:nvPr/>
        </p:nvSpPr>
        <p:spPr>
          <a:xfrm>
            <a:off x="12771066" y="1343929"/>
            <a:ext cx="2413664" cy="3222365"/>
          </a:xfrm>
          <a:custGeom>
            <a:avLst/>
            <a:gdLst/>
            <a:ahLst/>
            <a:cxnLst/>
            <a:rect l="l" t="t" r="r" b="b"/>
            <a:pathLst>
              <a:path w="2413664" h="3222365">
                <a:moveTo>
                  <a:pt x="0" y="0"/>
                </a:moveTo>
                <a:lnTo>
                  <a:pt x="2413664" y="0"/>
                </a:lnTo>
                <a:lnTo>
                  <a:pt x="2413664" y="3222366"/>
                </a:lnTo>
                <a:lnTo>
                  <a:pt x="0" y="3222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72415" y="269239"/>
            <a:ext cx="8488859" cy="75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  <a:spcBef>
                <a:spcPct val="0"/>
              </a:spcBef>
            </a:pPr>
            <a:r>
              <a:rPr lang="en-US" sz="4699">
                <a:solidFill>
                  <a:srgbClr val="FEFCFA"/>
                </a:solidFill>
                <a:latin typeface="Cabin"/>
                <a:ea typeface="Cabin"/>
                <a:cs typeface="Cabin"/>
                <a:sym typeface="Cabin"/>
              </a:rPr>
              <a:t>HÃY TÌM THỨC ĂN CHO TỚ NÀO</a:t>
            </a:r>
          </a:p>
        </p:txBody>
      </p:sp>
      <p:pic>
        <p:nvPicPr>
          <p:cNvPr id="13" name="Ghi 6">
            <a:hlinkClick r:id="" action="ppaction://media"/>
            <a:extLst>
              <a:ext uri="{FF2B5EF4-FFF2-40B4-BE49-F238E27FC236}">
                <a16:creationId xmlns:a16="http://schemas.microsoft.com/office/drawing/2014/main" id="{D9840737-25AB-2CE2-F250-6AFEB8C83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393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9"/>
    </mc:Choice>
    <mc:Fallback>
      <p:transition spd="slow" advTm="3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70087" y="4808176"/>
            <a:ext cx="4035797" cy="5654357"/>
          </a:xfrm>
          <a:custGeom>
            <a:avLst/>
            <a:gdLst/>
            <a:ahLst/>
            <a:cxnLst/>
            <a:rect l="l" t="t" r="r" b="b"/>
            <a:pathLst>
              <a:path w="4035797" h="5654357">
                <a:moveTo>
                  <a:pt x="0" y="0"/>
                </a:moveTo>
                <a:lnTo>
                  <a:pt x="4035797" y="0"/>
                </a:lnTo>
                <a:lnTo>
                  <a:pt x="4035797" y="5654357"/>
                </a:lnTo>
                <a:lnTo>
                  <a:pt x="0" y="56543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386489" y="5448053"/>
            <a:ext cx="3357019" cy="4838947"/>
          </a:xfrm>
          <a:custGeom>
            <a:avLst/>
            <a:gdLst/>
            <a:ahLst/>
            <a:cxnLst/>
            <a:rect l="l" t="t" r="r" b="b"/>
            <a:pathLst>
              <a:path w="3357019" h="4838947">
                <a:moveTo>
                  <a:pt x="3357019" y="0"/>
                </a:moveTo>
                <a:lnTo>
                  <a:pt x="0" y="0"/>
                </a:lnTo>
                <a:lnTo>
                  <a:pt x="0" y="4838947"/>
                </a:lnTo>
                <a:lnTo>
                  <a:pt x="3357019" y="4838947"/>
                </a:lnTo>
                <a:lnTo>
                  <a:pt x="335701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805884" y="5593758"/>
            <a:ext cx="3782500" cy="4750392"/>
          </a:xfrm>
          <a:custGeom>
            <a:avLst/>
            <a:gdLst/>
            <a:ahLst/>
            <a:cxnLst/>
            <a:rect l="l" t="t" r="r" b="b"/>
            <a:pathLst>
              <a:path w="3782500" h="4750392">
                <a:moveTo>
                  <a:pt x="0" y="0"/>
                </a:moveTo>
                <a:lnTo>
                  <a:pt x="3782500" y="0"/>
                </a:lnTo>
                <a:lnTo>
                  <a:pt x="3782500" y="4750392"/>
                </a:lnTo>
                <a:lnTo>
                  <a:pt x="0" y="47503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28830">
            <a:off x="14361290" y="4742393"/>
            <a:ext cx="454188" cy="1411320"/>
          </a:xfrm>
          <a:custGeom>
            <a:avLst/>
            <a:gdLst/>
            <a:ahLst/>
            <a:cxnLst/>
            <a:rect l="l" t="t" r="r" b="b"/>
            <a:pathLst>
              <a:path w="454188" h="1411320">
                <a:moveTo>
                  <a:pt x="0" y="0"/>
                </a:moveTo>
                <a:lnTo>
                  <a:pt x="454189" y="0"/>
                </a:lnTo>
                <a:lnTo>
                  <a:pt x="454189" y="1411320"/>
                </a:lnTo>
                <a:lnTo>
                  <a:pt x="0" y="1411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2136" y="564441"/>
            <a:ext cx="4579059" cy="4579059"/>
          </a:xfrm>
          <a:custGeom>
            <a:avLst/>
            <a:gdLst/>
            <a:ahLst/>
            <a:cxnLst/>
            <a:rect l="l" t="t" r="r" b="b"/>
            <a:pathLst>
              <a:path w="4579059" h="4579059">
                <a:moveTo>
                  <a:pt x="0" y="0"/>
                </a:moveTo>
                <a:lnTo>
                  <a:pt x="4579059" y="0"/>
                </a:lnTo>
                <a:lnTo>
                  <a:pt x="4579059" y="4579059"/>
                </a:lnTo>
                <a:lnTo>
                  <a:pt x="0" y="45790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153650" y="1028700"/>
            <a:ext cx="7105650" cy="3140506"/>
            <a:chOff x="0" y="0"/>
            <a:chExt cx="9474199" cy="4187341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474199" cy="289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79"/>
                </a:lnSpc>
              </a:pPr>
              <a:r>
                <a:rPr lang="en-US" sz="7149" b="1">
                  <a:solidFill>
                    <a:srgbClr val="000000"/>
                  </a:solidFill>
                  <a:latin typeface="Muli Heavy"/>
                  <a:ea typeface="Muli Heavy"/>
                  <a:cs typeface="Muli Heavy"/>
                  <a:sym typeface="Muli Heavy"/>
                </a:rPr>
                <a:t>Cảm ơn bạn, tớ được ăn no rồi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565240"/>
              <a:ext cx="9474199" cy="622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9"/>
                </a:lnSpc>
              </a:pPr>
              <a:endParaRPr/>
            </a:p>
          </p:txBody>
        </p:sp>
      </p:grpSp>
      <p:pic>
        <p:nvPicPr>
          <p:cNvPr id="10" name="Ghi 7">
            <a:hlinkClick r:id="" action="ppaction://media"/>
            <a:extLst>
              <a:ext uri="{FF2B5EF4-FFF2-40B4-BE49-F238E27FC236}">
                <a16:creationId xmlns:a16="http://schemas.microsoft.com/office/drawing/2014/main" id="{FE787C2C-8404-9901-F5FC-912068BB08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444" y="25964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9"/>
    </mc:Choice>
    <mc:Fallback>
      <p:transition spd="slow" advTm="3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115</Words>
  <Application>Microsoft Office PowerPoint</Application>
  <PresentationFormat>Custom</PresentationFormat>
  <Paragraphs>19</Paragraphs>
  <Slides>13</Slides>
  <Notes>0</Notes>
  <HiddenSlides>4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Paytone One</vt:lpstr>
      <vt:lpstr>Lazydog</vt:lpstr>
      <vt:lpstr>Cabin Bold</vt:lpstr>
      <vt:lpstr>Muli Heavy</vt:lpstr>
      <vt:lpstr>Calibri</vt:lpstr>
      <vt:lpstr>Arial</vt:lpstr>
      <vt:lpstr>Cabin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hỏi là gì?</dc:title>
  <dc:creator>Admin</dc:creator>
  <cp:lastModifiedBy>Admin</cp:lastModifiedBy>
  <cp:revision>4</cp:revision>
  <dcterms:created xsi:type="dcterms:W3CDTF">2006-08-16T00:00:00Z</dcterms:created>
  <dcterms:modified xsi:type="dcterms:W3CDTF">2024-11-08T10:27:01Z</dcterms:modified>
  <dc:identifier>DAGV3R2z7YA</dc:identifier>
</cp:coreProperties>
</file>