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1" r:id="rId2"/>
    <p:sldId id="48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  <a:srgbClr val="FCF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>
        <p:scale>
          <a:sx n="51" d="100"/>
          <a:sy n="51" d="100"/>
        </p:scale>
        <p:origin x="1227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9E97-991D-C44A-7360-444D5EA2F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FB83C-18BA-E3B7-EBFB-E9753B377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B03A5-4716-BB7A-9958-0269D0469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8F65B-E947-FB40-92FC-319B9E36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33152-9CB4-7920-B8B3-E399FD65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3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6DFD-1D9E-5D20-4085-875481046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84EDE-1256-A674-19EA-215BF2693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B411-33B2-74A4-7E6C-80AEF701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6A688-4BB4-A745-CAD1-43B0377E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84A-2A28-97FD-4D85-3717FB78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1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5F9A3-05DE-DAE8-9B01-934E162F3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AAB24-CC02-5F1E-8D41-FC2144105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122C-5979-2AA6-4DCA-511960D8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98820-DBCB-9597-FC88-41EEA8A00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83D4-6D35-B25A-220D-0F1C9C00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5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6764-21A0-B336-EDB9-449C50E0A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6F539-633D-3B81-1B1C-9E313DDF9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732D-02A0-2FFC-F814-5B5D14D1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01831-8A32-45A7-4C43-10FD1ADD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6E38A-C4B0-CF43-A5BB-0CA2EBDB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6862-2DDA-39DD-82AD-A33054E9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C687E-3ED8-ED48-FEB3-D0E4763E9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D3AC7-11A0-2359-566B-9A79DE63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98AE-E616-5403-D202-2C91987A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0E911-3F5D-428F-6D9B-F041F467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C770F-EE45-4C87-F66D-FE99A61AC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4546-D0A5-5E47-354A-F1ACC615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7A2DB-BA20-E6F6-DEB7-3270C350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94D04-E600-0A8C-EBF8-8AD465D6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8C526-0759-6913-A135-467EB2DB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AD2AB-2062-B821-C9F2-C893C0D8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5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B00B-4A69-CCB0-E82B-E9812D94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B3531B-F4EA-D968-B26F-60B8037EB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E39AB-187B-BC3A-564B-7D53A185D3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FBF0C-BCEC-442E-D1D2-4D9E897A9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603C2-B5B9-F79F-5E57-5CAE22F1D7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C46D8-B9FB-490E-6D6D-740E4436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0246E-294D-2F97-ED78-ECFA984E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6A345-6FCF-BACB-2059-1D37A921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3971-7E91-2859-6AAF-F3FB1BA80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048D67-4C94-A3BD-2814-62A937E23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6B69C-5AD5-0FB1-694D-463790AB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AA63E-F71A-33FA-6DDB-B3D64901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8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7FB949-0AB5-5FA8-E327-5E641DB2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1AD73-7DE5-94CF-578A-EE350588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E9DB1-41C3-63CF-E0A3-6C6A3081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FECF-1A24-9EC3-7AD6-C46E4C1F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1848B-9198-4E8C-9C6B-5FAE8DCC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D63D4-AAB0-E34A-1749-33F343896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6AADE-4246-A30A-7D89-6AE14302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01168-1208-2150-899C-7D410B83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74973-63E1-6D90-B99E-3B44D041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9698-A767-11F7-0BAE-4DE69059D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70882-0072-D55F-C0DD-456975C65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D6932-1389-15C1-41A6-288C92015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1702-4DDF-C40B-E15D-5AC069089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A05E0-0E16-FD41-14D3-524DC4A5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FC7E3-3B53-EEFC-A570-DACCB08BA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1A512-3675-66D6-437D-9A4358D4A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24375-7525-9DFF-D549-68C943D3C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1528-AABC-D8DD-0AF5-E89AFCF26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7090-82A3-4A83-B93B-7E6DA6D035C9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639B6-330C-F00F-30EE-73CFD14DE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59D87-8761-F80E-B7E7-C96AD74C4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96A6A-A399-42E8-9C81-D19D5F5E0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7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jfif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016A3-B320-AEBF-5C32-FAD6707F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30601"/>
            <a:ext cx="9855200" cy="651164"/>
          </a:xfrm>
        </p:spPr>
        <p:txBody>
          <a:bodyPr>
            <a:noAutofit/>
          </a:bodyPr>
          <a:lstStyle/>
          <a:p>
            <a:r>
              <a:rPr lang="en-US" sz="72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72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72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lang="en-US" sz="72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1295400"/>
          </a:xfrm>
          <a:prstGeom prst="rect">
            <a:avLst/>
          </a:prstGeom>
          <a:solidFill>
            <a:srgbClr val="00B0F0"/>
          </a:solidFill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>
                <a:latin typeface="Times New Roman" pitchFamily="18" charset="0"/>
                <a:cs typeface="Times New Roman" pitchFamily="18" charset="0"/>
              </a:rPr>
              <a:t>UBND QUẬN NGÔ QUYỀN</a:t>
            </a:r>
          </a:p>
          <a:p>
            <a:r>
              <a:rPr lang="en-US" sz="2933" b="1" dirty="0">
                <a:latin typeface="Times New Roman" pitchFamily="18" charset="0"/>
                <a:cs typeface="Times New Roman" pitchFamily="18" charset="0"/>
              </a:rPr>
              <a:t>TRƯỜNG MẦM NON SAO SÁNG 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12800" y="1905000"/>
            <a:ext cx="10566400" cy="1524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4343400"/>
            <a:ext cx="8303491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Vũ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Thu Trang</a:t>
            </a:r>
          </a:p>
        </p:txBody>
      </p:sp>
      <p:sp>
        <p:nvSpPr>
          <p:cNvPr id="17410" name="AutoShape 2" descr="Diễn đàn Tin học Công nghệ - Vforum.vn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202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ài hát hình họ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1976D66-6949-00FB-D787-DB5D6F2DA9DD}"/>
              </a:ext>
            </a:extLst>
          </p:cNvPr>
          <p:cNvSpPr/>
          <p:nvPr/>
        </p:nvSpPr>
        <p:spPr>
          <a:xfrm>
            <a:off x="4013935" y="5410021"/>
            <a:ext cx="4137434" cy="1437377"/>
          </a:xfrm>
          <a:custGeom>
            <a:avLst/>
            <a:gdLst>
              <a:gd name="connsiteX0" fmla="*/ 1157873 w 4137434"/>
              <a:gd name="connsiteY0" fmla="*/ 0 h 1437377"/>
              <a:gd name="connsiteX1" fmla="*/ 2979561 w 4137434"/>
              <a:gd name="connsiteY1" fmla="*/ 0 h 1437377"/>
              <a:gd name="connsiteX2" fmla="*/ 3353984 w 4137434"/>
              <a:gd name="connsiteY2" fmla="*/ 943963 h 1437377"/>
              <a:gd name="connsiteX3" fmla="*/ 4137434 w 4137434"/>
              <a:gd name="connsiteY3" fmla="*/ 943963 h 1437377"/>
              <a:gd name="connsiteX4" fmla="*/ 4137434 w 4137434"/>
              <a:gd name="connsiteY4" fmla="*/ 1437377 h 1437377"/>
              <a:gd name="connsiteX5" fmla="*/ 0 w 4137434"/>
              <a:gd name="connsiteY5" fmla="*/ 1437377 h 1437377"/>
              <a:gd name="connsiteX6" fmla="*/ 0 w 4137434"/>
              <a:gd name="connsiteY6" fmla="*/ 943963 h 1437377"/>
              <a:gd name="connsiteX7" fmla="*/ 783450 w 4137434"/>
              <a:gd name="connsiteY7" fmla="*/ 943963 h 143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7434" h="1437377">
                <a:moveTo>
                  <a:pt x="1157873" y="0"/>
                </a:moveTo>
                <a:lnTo>
                  <a:pt x="2979561" y="0"/>
                </a:lnTo>
                <a:lnTo>
                  <a:pt x="3353984" y="943963"/>
                </a:lnTo>
                <a:lnTo>
                  <a:pt x="4137434" y="943963"/>
                </a:lnTo>
                <a:lnTo>
                  <a:pt x="4137434" y="1437377"/>
                </a:lnTo>
                <a:lnTo>
                  <a:pt x="0" y="1437377"/>
                </a:lnTo>
                <a:lnTo>
                  <a:pt x="0" y="943963"/>
                </a:lnTo>
                <a:lnTo>
                  <a:pt x="783450" y="94396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AEA0024-6CA2-982B-1FAF-DA45D9191B79}"/>
              </a:ext>
            </a:extLst>
          </p:cNvPr>
          <p:cNvSpPr/>
          <p:nvPr/>
        </p:nvSpPr>
        <p:spPr>
          <a:xfrm>
            <a:off x="3301276" y="144641"/>
            <a:ext cx="5548544" cy="5603321"/>
          </a:xfrm>
          <a:prstGeom prst="ellipse">
            <a:avLst/>
          </a:prstGeom>
          <a:solidFill>
            <a:srgbClr val="FFC000"/>
          </a:solidFill>
          <a:ln w="2540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314ABE-25D0-B3BC-13A0-A17F2C1575B1}"/>
              </a:ext>
            </a:extLst>
          </p:cNvPr>
          <p:cNvGrpSpPr/>
          <p:nvPr/>
        </p:nvGrpSpPr>
        <p:grpSpPr>
          <a:xfrm>
            <a:off x="3627675" y="474509"/>
            <a:ext cx="4952455" cy="4912525"/>
            <a:chOff x="3651883" y="514761"/>
            <a:chExt cx="4984534" cy="4822616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EC3C704-5908-6F97-C253-38CD576101AC}"/>
                </a:ext>
              </a:extLst>
            </p:cNvPr>
            <p:cNvSpPr/>
            <p:nvPr/>
          </p:nvSpPr>
          <p:spPr>
            <a:xfrm rot="12273144">
              <a:off x="5652412" y="514761"/>
              <a:ext cx="1831408" cy="2446382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3">
              <a:extLst>
                <a:ext uri="{FF2B5EF4-FFF2-40B4-BE49-F238E27FC236}">
                  <a16:creationId xmlns:a16="http://schemas.microsoft.com/office/drawing/2014/main" id="{EAD3A6D6-FFC3-6C33-2D30-D90587A6E7D3}"/>
                </a:ext>
              </a:extLst>
            </p:cNvPr>
            <p:cNvSpPr/>
            <p:nvPr/>
          </p:nvSpPr>
          <p:spPr>
            <a:xfrm rot="14960147">
              <a:off x="6256554" y="1095462"/>
              <a:ext cx="2040663" cy="2556773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3">
              <a:extLst>
                <a:ext uri="{FF2B5EF4-FFF2-40B4-BE49-F238E27FC236}">
                  <a16:creationId xmlns:a16="http://schemas.microsoft.com/office/drawing/2014/main" id="{698F354B-E9F0-8509-AE27-346F6018BB3B}"/>
                </a:ext>
              </a:extLst>
            </p:cNvPr>
            <p:cNvSpPr/>
            <p:nvPr/>
          </p:nvSpPr>
          <p:spPr>
            <a:xfrm rot="20388045">
              <a:off x="5693976" y="2860371"/>
              <a:ext cx="1999073" cy="2431710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3">
              <a:extLst>
                <a:ext uri="{FF2B5EF4-FFF2-40B4-BE49-F238E27FC236}">
                  <a16:creationId xmlns:a16="http://schemas.microsoft.com/office/drawing/2014/main" id="{925DEA07-3710-004C-93A3-515E62374DAB}"/>
                </a:ext>
              </a:extLst>
            </p:cNvPr>
            <p:cNvSpPr/>
            <p:nvPr/>
          </p:nvSpPr>
          <p:spPr>
            <a:xfrm rot="1439839">
              <a:off x="4702766" y="2868103"/>
              <a:ext cx="1904620" cy="2469274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3">
              <a:extLst>
                <a:ext uri="{FF2B5EF4-FFF2-40B4-BE49-F238E27FC236}">
                  <a16:creationId xmlns:a16="http://schemas.microsoft.com/office/drawing/2014/main" id="{F47512C2-3763-D131-6767-35FE8A2F0654}"/>
                </a:ext>
              </a:extLst>
            </p:cNvPr>
            <p:cNvSpPr/>
            <p:nvPr/>
          </p:nvSpPr>
          <p:spPr>
            <a:xfrm rot="4138401">
              <a:off x="3977531" y="2204302"/>
              <a:ext cx="1911268" cy="2540566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13">
              <a:extLst>
                <a:ext uri="{FF2B5EF4-FFF2-40B4-BE49-F238E27FC236}">
                  <a16:creationId xmlns:a16="http://schemas.microsoft.com/office/drawing/2014/main" id="{A2091401-0EF6-F52D-2A52-E1909C7B34C4}"/>
                </a:ext>
              </a:extLst>
            </p:cNvPr>
            <p:cNvSpPr/>
            <p:nvPr/>
          </p:nvSpPr>
          <p:spPr>
            <a:xfrm rot="9605405">
              <a:off x="4535810" y="570848"/>
              <a:ext cx="1999073" cy="2433024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13">
              <a:extLst>
                <a:ext uri="{FF2B5EF4-FFF2-40B4-BE49-F238E27FC236}">
                  <a16:creationId xmlns:a16="http://schemas.microsoft.com/office/drawing/2014/main" id="{AC69D377-2AE9-C2FB-092B-CDEBAAD8A3E7}"/>
                </a:ext>
              </a:extLst>
            </p:cNvPr>
            <p:cNvSpPr/>
            <p:nvPr/>
          </p:nvSpPr>
          <p:spPr>
            <a:xfrm rot="17645109">
              <a:off x="6460133" y="2114872"/>
              <a:ext cx="1805085" cy="2547483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13">
              <a:extLst>
                <a:ext uri="{FF2B5EF4-FFF2-40B4-BE49-F238E27FC236}">
                  <a16:creationId xmlns:a16="http://schemas.microsoft.com/office/drawing/2014/main" id="{8FB12B33-A05E-1338-97FC-039952F71CE8}"/>
                </a:ext>
              </a:extLst>
            </p:cNvPr>
            <p:cNvSpPr/>
            <p:nvPr/>
          </p:nvSpPr>
          <p:spPr>
            <a:xfrm rot="6801305">
              <a:off x="3959440" y="1293277"/>
              <a:ext cx="1889958" cy="2505072"/>
            </a:xfrm>
            <a:custGeom>
              <a:avLst/>
              <a:gdLst>
                <a:gd name="connsiteX0" fmla="*/ 0 w 2302147"/>
                <a:gd name="connsiteY0" fmla="*/ 2673498 h 2673498"/>
                <a:gd name="connsiteX1" fmla="*/ 1013796 w 2302147"/>
                <a:gd name="connsiteY1" fmla="*/ 0 h 2673498"/>
                <a:gd name="connsiteX2" fmla="*/ 2302147 w 2302147"/>
                <a:gd name="connsiteY2" fmla="*/ 2673498 h 2673498"/>
                <a:gd name="connsiteX3" fmla="*/ 0 w 2302147"/>
                <a:gd name="connsiteY3" fmla="*/ 2673498 h 2673498"/>
                <a:gd name="connsiteX0" fmla="*/ 0 w 2224897"/>
                <a:gd name="connsiteY0" fmla="*/ 2567523 h 2673498"/>
                <a:gd name="connsiteX1" fmla="*/ 936546 w 2224897"/>
                <a:gd name="connsiteY1" fmla="*/ 0 h 2673498"/>
                <a:gd name="connsiteX2" fmla="*/ 2224897 w 2224897"/>
                <a:gd name="connsiteY2" fmla="*/ 2673498 h 2673498"/>
                <a:gd name="connsiteX3" fmla="*/ 0 w 2224897"/>
                <a:gd name="connsiteY3" fmla="*/ 2567523 h 2673498"/>
                <a:gd name="connsiteX0" fmla="*/ 0 w 2075518"/>
                <a:gd name="connsiteY0" fmla="*/ 2567523 h 2567523"/>
                <a:gd name="connsiteX1" fmla="*/ 936546 w 2075518"/>
                <a:gd name="connsiteY1" fmla="*/ 0 h 2567523"/>
                <a:gd name="connsiteX2" fmla="*/ 2075518 w 2075518"/>
                <a:gd name="connsiteY2" fmla="*/ 2466853 h 2567523"/>
                <a:gd name="connsiteX3" fmla="*/ 0 w 2075518"/>
                <a:gd name="connsiteY3" fmla="*/ 2567523 h 2567523"/>
                <a:gd name="connsiteX0" fmla="*/ 0 w 2075518"/>
                <a:gd name="connsiteY0" fmla="*/ 2567523 h 2590519"/>
                <a:gd name="connsiteX1" fmla="*/ 936546 w 2075518"/>
                <a:gd name="connsiteY1" fmla="*/ 0 h 2590519"/>
                <a:gd name="connsiteX2" fmla="*/ 2075518 w 2075518"/>
                <a:gd name="connsiteY2" fmla="*/ 2466853 h 2590519"/>
                <a:gd name="connsiteX3" fmla="*/ 0 w 2075518"/>
                <a:gd name="connsiteY3" fmla="*/ 2567523 h 2590519"/>
                <a:gd name="connsiteX0" fmla="*/ 0 w 2005888"/>
                <a:gd name="connsiteY0" fmla="*/ 2496444 h 2567209"/>
                <a:gd name="connsiteX1" fmla="*/ 866916 w 2005888"/>
                <a:gd name="connsiteY1" fmla="*/ 0 h 2567209"/>
                <a:gd name="connsiteX2" fmla="*/ 2005888 w 2005888"/>
                <a:gd name="connsiteY2" fmla="*/ 2466853 h 2567209"/>
                <a:gd name="connsiteX3" fmla="*/ 0 w 2005888"/>
                <a:gd name="connsiteY3" fmla="*/ 2496444 h 2567209"/>
                <a:gd name="connsiteX0" fmla="*/ 0 w 2005888"/>
                <a:gd name="connsiteY0" fmla="*/ 2496444 h 2654490"/>
                <a:gd name="connsiteX1" fmla="*/ 866916 w 2005888"/>
                <a:gd name="connsiteY1" fmla="*/ 0 h 2654490"/>
                <a:gd name="connsiteX2" fmla="*/ 2005888 w 2005888"/>
                <a:gd name="connsiteY2" fmla="*/ 2466853 h 2654490"/>
                <a:gd name="connsiteX3" fmla="*/ 0 w 2005888"/>
                <a:gd name="connsiteY3" fmla="*/ 2496444 h 2654490"/>
                <a:gd name="connsiteX0" fmla="*/ 0 w 2041345"/>
                <a:gd name="connsiteY0" fmla="*/ 2504788 h 2659171"/>
                <a:gd name="connsiteX1" fmla="*/ 902373 w 2041345"/>
                <a:gd name="connsiteY1" fmla="*/ 0 h 2659171"/>
                <a:gd name="connsiteX2" fmla="*/ 2041345 w 2041345"/>
                <a:gd name="connsiteY2" fmla="*/ 2466853 h 2659171"/>
                <a:gd name="connsiteX3" fmla="*/ 0 w 2041345"/>
                <a:gd name="connsiteY3" fmla="*/ 2504788 h 2659171"/>
                <a:gd name="connsiteX0" fmla="*/ 0 w 2045609"/>
                <a:gd name="connsiteY0" fmla="*/ 2530218 h 2674109"/>
                <a:gd name="connsiteX1" fmla="*/ 906637 w 2045609"/>
                <a:gd name="connsiteY1" fmla="*/ 0 h 2674109"/>
                <a:gd name="connsiteX2" fmla="*/ 2045609 w 2045609"/>
                <a:gd name="connsiteY2" fmla="*/ 2466853 h 2674109"/>
                <a:gd name="connsiteX3" fmla="*/ 0 w 2045609"/>
                <a:gd name="connsiteY3" fmla="*/ 2530218 h 2674109"/>
                <a:gd name="connsiteX0" fmla="*/ 0 w 2056877"/>
                <a:gd name="connsiteY0" fmla="*/ 2530218 h 2663534"/>
                <a:gd name="connsiteX1" fmla="*/ 906637 w 2056877"/>
                <a:gd name="connsiteY1" fmla="*/ 0 h 2663534"/>
                <a:gd name="connsiteX2" fmla="*/ 2056877 w 2056877"/>
                <a:gd name="connsiteY2" fmla="*/ 2438455 h 2663534"/>
                <a:gd name="connsiteX3" fmla="*/ 0 w 2056877"/>
                <a:gd name="connsiteY3" fmla="*/ 2530218 h 2663534"/>
                <a:gd name="connsiteX0" fmla="*/ 0 w 2056877"/>
                <a:gd name="connsiteY0" fmla="*/ 2530218 h 2670158"/>
                <a:gd name="connsiteX1" fmla="*/ 906637 w 2056877"/>
                <a:gd name="connsiteY1" fmla="*/ 0 h 2670158"/>
                <a:gd name="connsiteX2" fmla="*/ 2056877 w 2056877"/>
                <a:gd name="connsiteY2" fmla="*/ 2438455 h 2670158"/>
                <a:gd name="connsiteX3" fmla="*/ 0 w 2056877"/>
                <a:gd name="connsiteY3" fmla="*/ 2530218 h 2670158"/>
                <a:gd name="connsiteX0" fmla="*/ 0 w 2056877"/>
                <a:gd name="connsiteY0" fmla="*/ 2530218 h 2678190"/>
                <a:gd name="connsiteX1" fmla="*/ 906637 w 2056877"/>
                <a:gd name="connsiteY1" fmla="*/ 0 h 2678190"/>
                <a:gd name="connsiteX2" fmla="*/ 2056877 w 2056877"/>
                <a:gd name="connsiteY2" fmla="*/ 2438455 h 2678190"/>
                <a:gd name="connsiteX3" fmla="*/ 0 w 2056877"/>
                <a:gd name="connsiteY3" fmla="*/ 2530218 h 267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6877" h="2678190">
                  <a:moveTo>
                    <a:pt x="0" y="2530218"/>
                  </a:moveTo>
                  <a:lnTo>
                    <a:pt x="906637" y="0"/>
                  </a:lnTo>
                  <a:lnTo>
                    <a:pt x="2056877" y="2438455"/>
                  </a:lnTo>
                  <a:cubicBezTo>
                    <a:pt x="1287186" y="2712197"/>
                    <a:pt x="640909" y="2763398"/>
                    <a:pt x="0" y="2530218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DCC81D8-51E8-439C-D8D3-B349F7FFB48F}"/>
                </a:ext>
              </a:extLst>
            </p:cNvPr>
            <p:cNvSpPr txBox="1"/>
            <p:nvPr/>
          </p:nvSpPr>
          <p:spPr>
            <a:xfrm rot="6631221">
              <a:off x="3222092" y="2013365"/>
              <a:ext cx="1619707" cy="493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Mất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lượt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8302494-8955-15A1-801E-B8C032878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36444" y1="17333" x2="36444" y2="17333"/>
                          <a14:backgroundMark x1="23556" y1="24889" x2="23556" y2="24889"/>
                          <a14:backgroundMark x1="15111" y1="54222" x2="15111" y2="54222"/>
                          <a14:backgroundMark x1="17778" y1="67111" x2="17778" y2="67111"/>
                          <a14:backgroundMark x1="23111" y1="71556" x2="23111" y2="71556"/>
                          <a14:backgroundMark x1="19556" y1="65778" x2="19556" y2="65778"/>
                          <a14:backgroundMark x1="64000" y1="21333" x2="64000" y2="21333"/>
                          <a14:backgroundMark x1="77333" y1="32889" x2="77333" y2="32889"/>
                          <a14:backgroundMark x1="39111" y1="84000" x2="39111" y2="8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902" y="2874855"/>
              <a:ext cx="1667374" cy="161970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BB83BD8-40D8-21FC-1F21-3F6DEA1EE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938" l="10000" r="90000">
                          <a14:foregroundMark x1="63750" y1="90938" x2="63750" y2="9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439" y="3801857"/>
              <a:ext cx="1548133" cy="150387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33C3F93-A754-9AA9-3785-AD854B0FF2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265" b="90000" l="10000" r="90000">
                          <a14:foregroundMark x1="53382" y1="9265" x2="53382" y2="9265"/>
                          <a14:foregroundMark x1="40147" y1="27059" x2="40147" y2="27059"/>
                          <a14:foregroundMark x1="38088" y1="24412" x2="38088" y2="24412"/>
                          <a14:foregroundMark x1="37206" y1="41618" x2="37206" y2="41618"/>
                          <a14:foregroundMark x1="35000" y1="40294" x2="35000" y2="40294"/>
                          <a14:foregroundMark x1="36176" y1="40147" x2="36176" y2="40147"/>
                          <a14:foregroundMark x1="43088" y1="41618" x2="43088" y2="41618"/>
                          <a14:foregroundMark x1="43529" y1="40147" x2="43529" y2="40147"/>
                          <a14:foregroundMark x1="44412" y1="39412" x2="44412" y2="39412"/>
                          <a14:foregroundMark x1="37500" y1="42647" x2="37500" y2="42647"/>
                          <a14:foregroundMark x1="42206" y1="44412" x2="42206" y2="44412"/>
                          <a14:foregroundMark x1="51471" y1="43382" x2="51471" y2="43382"/>
                          <a14:foregroundMark x1="50441" y1="39559" x2="50441" y2="39559"/>
                          <a14:foregroundMark x1="51029" y1="41471" x2="51029" y2="41471"/>
                          <a14:foregroundMark x1="53529" y1="44265" x2="53529" y2="44265"/>
                          <a14:foregroundMark x1="55588" y1="44265" x2="55588" y2="44265"/>
                          <a14:foregroundMark x1="57500" y1="44118" x2="57794" y2="44118"/>
                          <a14:foregroundMark x1="61176" y1="41912" x2="61176" y2="41912"/>
                          <a14:foregroundMark x1="63676" y1="40735" x2="63676" y2="40735"/>
                          <a14:foregroundMark x1="45441" y1="50294" x2="45441" y2="50294"/>
                          <a14:foregroundMark x1="48235" y1="49559" x2="48235" y2="49559"/>
                          <a14:foregroundMark x1="52353" y1="49265" x2="52353" y2="49265"/>
                          <a14:foregroundMark x1="39706" y1="24412" x2="39706" y2="24412"/>
                          <a14:foregroundMark x1="39412" y1="24412" x2="39412" y2="24412"/>
                          <a14:foregroundMark x1="37353" y1="29412" x2="37353" y2="29412"/>
                          <a14:foregroundMark x1="50441" y1="26618" x2="50441" y2="26618"/>
                          <a14:foregroundMark x1="50441" y1="26618" x2="50441" y2="26618"/>
                          <a14:foregroundMark x1="48382" y1="31324" x2="48382" y2="31324"/>
                          <a14:foregroundMark x1="44853" y1="30441" x2="44853" y2="30441"/>
                          <a14:foregroundMark x1="56176" y1="25882" x2="56176" y2="25882"/>
                          <a14:foregroundMark x1="52059" y1="28529" x2="52059" y2="28529"/>
                          <a14:foregroundMark x1="53971" y1="29118" x2="53971" y2="29118"/>
                          <a14:foregroundMark x1="54412" y1="30588" x2="54412" y2="30588"/>
                          <a14:foregroundMark x1="54853" y1="30588" x2="54853" y2="30588"/>
                          <a14:foregroundMark x1="53235" y1="26618" x2="53235" y2="26618"/>
                          <a14:foregroundMark x1="57059" y1="24412" x2="57059" y2="24412"/>
                          <a14:foregroundMark x1="62206" y1="26471" x2="62206" y2="26471"/>
                          <a14:foregroundMark x1="64412" y1="25294" x2="64412" y2="25294"/>
                          <a14:foregroundMark x1="62794" y1="26029" x2="62647" y2="26324"/>
                          <a14:foregroundMark x1="61176" y1="27206" x2="61176" y2="27206"/>
                          <a14:foregroundMark x1="60882" y1="30588" x2="60882" y2="30588"/>
                          <a14:foregroundMark x1="32794" y1="80735" x2="32794" y2="80735"/>
                          <a14:foregroundMark x1="30441" y1="77059" x2="30441" y2="77059"/>
                          <a14:foregroundMark x1="32206" y1="72353" x2="32206" y2="723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8241" y="2982072"/>
              <a:ext cx="1276522" cy="1240029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7E8543C-B524-7280-4CA6-B3818A288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67" b="96000" l="9778" r="89778">
                          <a14:foregroundMark x1="60444" y1="12889" x2="60444" y2="12889"/>
                          <a14:foregroundMark x1="36444" y1="6667" x2="36444" y2="6667"/>
                          <a14:foregroundMark x1="31111" y1="8889" x2="31111" y2="8889"/>
                          <a14:foregroundMark x1="29778" y1="15556" x2="29778" y2="15556"/>
                          <a14:foregroundMark x1="63111" y1="28889" x2="63111" y2="28889"/>
                          <a14:foregroundMark x1="59556" y1="18667" x2="59556" y2="18667"/>
                          <a14:foregroundMark x1="49778" y1="18222" x2="49778" y2="18222"/>
                          <a14:foregroundMark x1="69778" y1="20889" x2="69778" y2="20889"/>
                          <a14:foregroundMark x1="68889" y1="23556" x2="68889" y2="23556"/>
                          <a14:foregroundMark x1="63556" y1="15111" x2="63556" y2="15111"/>
                          <a14:foregroundMark x1="67556" y1="22667" x2="67556" y2="22667"/>
                          <a14:foregroundMark x1="57778" y1="10222" x2="57778" y2="10222"/>
                          <a14:foregroundMark x1="63111" y1="62222" x2="63111" y2="62222"/>
                          <a14:foregroundMark x1="57778" y1="54222" x2="57778" y2="54222"/>
                          <a14:foregroundMark x1="68444" y1="41778" x2="68444" y2="41778"/>
                          <a14:foregroundMark x1="67111" y1="41778" x2="67111" y2="41778"/>
                          <a14:foregroundMark x1="65778" y1="38667" x2="65778" y2="38667"/>
                          <a14:foregroundMark x1="65778" y1="38667" x2="65778" y2="38667"/>
                          <a14:foregroundMark x1="68000" y1="53778" x2="68000" y2="53778"/>
                          <a14:foregroundMark x1="64444" y1="39111" x2="64444" y2="39111"/>
                          <a14:foregroundMark x1="64444" y1="32444" x2="64444" y2="32444"/>
                          <a14:foregroundMark x1="66222" y1="59556" x2="66222" y2="59556"/>
                          <a14:foregroundMark x1="69778" y1="58222" x2="69778" y2="58222"/>
                          <a14:foregroundMark x1="72444" y1="32889" x2="72444" y2="32889"/>
                          <a14:foregroundMark x1="72444" y1="49333" x2="72444" y2="49333"/>
                          <a14:foregroundMark x1="71556" y1="59556" x2="71556" y2="59556"/>
                          <a14:foregroundMark x1="71556" y1="70222" x2="71556" y2="70222"/>
                          <a14:foregroundMark x1="72444" y1="68889" x2="72444" y2="68889"/>
                          <a14:foregroundMark x1="72444" y1="73333" x2="73778" y2="73333"/>
                          <a14:foregroundMark x1="72444" y1="66222" x2="72444" y2="66222"/>
                          <a14:foregroundMark x1="70667" y1="62222" x2="70667" y2="62222"/>
                          <a14:foregroundMark x1="60000" y1="15111" x2="60000" y2="15111"/>
                          <a14:foregroundMark x1="56444" y1="12444" x2="56444" y2="12444"/>
                          <a14:foregroundMark x1="49333" y1="91556" x2="49333" y2="91556"/>
                          <a14:foregroundMark x1="39556" y1="91556" x2="39556" y2="91556"/>
                          <a14:foregroundMark x1="40444" y1="96000" x2="40444" y2="96000"/>
                          <a14:foregroundMark x1="45333" y1="12000" x2="45333" y2="12000"/>
                          <a14:foregroundMark x1="72000" y1="55556" x2="72000" y2="55556"/>
                          <a14:foregroundMark x1="73333" y1="64444" x2="73333" y2="64444"/>
                          <a14:foregroundMark x1="74222" y1="35556" x2="74222" y2="35556"/>
                          <a14:foregroundMark x1="73778" y1="20000" x2="73778" y2="20000"/>
                          <a14:foregroundMark x1="75556" y1="40444" x2="75556" y2="40444"/>
                          <a14:foregroundMark x1="74222" y1="50667" x2="74222" y2="50667"/>
                          <a14:foregroundMark x1="69778" y1="58222" x2="69778" y2="58222"/>
                          <a14:foregroundMark x1="75111" y1="39556" x2="75111" y2="39556"/>
                          <a14:backgroundMark x1="76000" y1="39556" x2="76000" y2="39556"/>
                          <a14:backgroundMark x1="76000" y1="40889" x2="76000" y2="40889"/>
                          <a14:backgroundMark x1="76000" y1="41778" x2="76000" y2="41778"/>
                          <a14:backgroundMark x1="75111" y1="40444" x2="75111" y2="40444"/>
                          <a14:backgroundMark x1="75111" y1="40000" x2="75111" y2="40000"/>
                          <a14:backgroundMark x1="75111" y1="40000" x2="75111" y2="4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54" r="16122"/>
            <a:stretch/>
          </p:blipFill>
          <p:spPr>
            <a:xfrm>
              <a:off x="5125478" y="667470"/>
              <a:ext cx="935967" cy="144493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82EE5DF-00D3-973A-903A-AFAB0D4B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000" b="95111" l="9778" r="89778">
                          <a14:foregroundMark x1="51111" y1="4000" x2="51556" y2="4889"/>
                          <a14:foregroundMark x1="51111" y1="25778" x2="51111" y2="25778"/>
                          <a14:foregroundMark x1="49778" y1="92000" x2="49778" y2="92000"/>
                          <a14:foregroundMark x1="50667" y1="95111" x2="50667" y2="95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52" r="14684"/>
            <a:stretch/>
          </p:blipFill>
          <p:spPr>
            <a:xfrm rot="1121833">
              <a:off x="6346810" y="695288"/>
              <a:ext cx="993559" cy="145432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7DD8A2F-4417-2820-7D87-741576C44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8143" b="90000" l="9714" r="90000">
                          <a14:foregroundMark x1="9857" y1="54286" x2="9857" y2="54286"/>
                          <a14:foregroundMark x1="50571" y1="8143" x2="50571" y2="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149" y="1503421"/>
              <a:ext cx="1497334" cy="145452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9AD3DD7-F0BD-7CFA-F74F-83B624A04766}"/>
                </a:ext>
              </a:extLst>
            </p:cNvPr>
            <p:cNvSpPr txBox="1"/>
            <p:nvPr/>
          </p:nvSpPr>
          <p:spPr>
            <a:xfrm rot="19660108">
              <a:off x="6195318" y="4553961"/>
              <a:ext cx="1690396" cy="464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</a:rPr>
                <a:t>Nhân</a:t>
              </a:r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</a:rPr>
                <a:t>đôi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94A9EE1-0055-0774-BC41-78626F61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5" t="12324" r="9013" b="13773"/>
            <a:stretch/>
          </p:blipFill>
          <p:spPr>
            <a:xfrm rot="21326142">
              <a:off x="6155360" y="3733060"/>
              <a:ext cx="1091610" cy="978083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B84A0DE-76AE-6320-943F-108BD779D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2699" y="1933353"/>
              <a:ext cx="950272" cy="923106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0125A7B2-8D03-F439-1CBE-16362C2B6249}"/>
              </a:ext>
            </a:extLst>
          </p:cNvPr>
          <p:cNvSpPr/>
          <p:nvPr/>
        </p:nvSpPr>
        <p:spPr>
          <a:xfrm>
            <a:off x="5812498" y="2712488"/>
            <a:ext cx="497110" cy="467629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rgbClr val="FFFFFF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174081A-C7AA-9821-8DC7-03CC945AD6A9}"/>
              </a:ext>
            </a:extLst>
          </p:cNvPr>
          <p:cNvSpPr/>
          <p:nvPr/>
        </p:nvSpPr>
        <p:spPr>
          <a:xfrm>
            <a:off x="4853734" y="366501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E8E4C8-278C-C5D2-746A-C63903090145}"/>
              </a:ext>
            </a:extLst>
          </p:cNvPr>
          <p:cNvSpPr/>
          <p:nvPr/>
        </p:nvSpPr>
        <p:spPr>
          <a:xfrm>
            <a:off x="6125235" y="137330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E081A-461B-A4E4-9A7A-5E581B0B3AD3}"/>
              </a:ext>
            </a:extLst>
          </p:cNvPr>
          <p:cNvSpPr/>
          <p:nvPr/>
        </p:nvSpPr>
        <p:spPr>
          <a:xfrm>
            <a:off x="7872028" y="804700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45025E-7939-3C0A-C14F-84754EA31699}"/>
              </a:ext>
            </a:extLst>
          </p:cNvPr>
          <p:cNvSpPr/>
          <p:nvPr/>
        </p:nvSpPr>
        <p:spPr>
          <a:xfrm>
            <a:off x="7181017" y="328221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E0FE4D5-2DEF-9DF4-263B-FE2BBDC0A841}"/>
              </a:ext>
            </a:extLst>
          </p:cNvPr>
          <p:cNvSpPr/>
          <p:nvPr/>
        </p:nvSpPr>
        <p:spPr>
          <a:xfrm>
            <a:off x="6017768" y="5503530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677AA4-F789-DB72-5823-53DBE0485466}"/>
              </a:ext>
            </a:extLst>
          </p:cNvPr>
          <p:cNvSpPr/>
          <p:nvPr/>
        </p:nvSpPr>
        <p:spPr>
          <a:xfrm>
            <a:off x="4925667" y="5313009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53B4BC-3954-8759-E289-03A0757F4A62}"/>
              </a:ext>
            </a:extLst>
          </p:cNvPr>
          <p:cNvSpPr/>
          <p:nvPr/>
        </p:nvSpPr>
        <p:spPr>
          <a:xfrm>
            <a:off x="4091711" y="4801616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9A8BE5-7A0D-32DC-481A-7C6A21906A73}"/>
              </a:ext>
            </a:extLst>
          </p:cNvPr>
          <p:cNvSpPr/>
          <p:nvPr/>
        </p:nvSpPr>
        <p:spPr>
          <a:xfrm>
            <a:off x="3513313" y="3947804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03D034E-9ABE-5BC2-C58A-E2679C49665A}"/>
              </a:ext>
            </a:extLst>
          </p:cNvPr>
          <p:cNvSpPr/>
          <p:nvPr/>
        </p:nvSpPr>
        <p:spPr>
          <a:xfrm>
            <a:off x="3243657" y="2910215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C20BC7-23E9-AE05-707E-16902407655E}"/>
              </a:ext>
            </a:extLst>
          </p:cNvPr>
          <p:cNvSpPr/>
          <p:nvPr/>
        </p:nvSpPr>
        <p:spPr>
          <a:xfrm>
            <a:off x="3461999" y="1818476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A1913A-1A03-F7A8-CF10-9D61F6051512}"/>
              </a:ext>
            </a:extLst>
          </p:cNvPr>
          <p:cNvSpPr/>
          <p:nvPr/>
        </p:nvSpPr>
        <p:spPr>
          <a:xfrm>
            <a:off x="3976321" y="994008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736376-ACA9-9D28-52ED-752183BCB126}"/>
              </a:ext>
            </a:extLst>
          </p:cNvPr>
          <p:cNvSpPr/>
          <p:nvPr/>
        </p:nvSpPr>
        <p:spPr>
          <a:xfrm>
            <a:off x="6999445" y="5366238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5290CD-919A-D2E8-0B79-5C0BA2B9216E}"/>
              </a:ext>
            </a:extLst>
          </p:cNvPr>
          <p:cNvSpPr/>
          <p:nvPr/>
        </p:nvSpPr>
        <p:spPr>
          <a:xfrm>
            <a:off x="7927712" y="4740124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5283484-B344-CD14-13FF-9F38CC645079}"/>
              </a:ext>
            </a:extLst>
          </p:cNvPr>
          <p:cNvSpPr/>
          <p:nvPr/>
        </p:nvSpPr>
        <p:spPr>
          <a:xfrm>
            <a:off x="8497536" y="1720504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DA7FD62-275F-B989-946A-D3CD996EB727}"/>
              </a:ext>
            </a:extLst>
          </p:cNvPr>
          <p:cNvSpPr/>
          <p:nvPr/>
        </p:nvSpPr>
        <p:spPr>
          <a:xfrm>
            <a:off x="8719680" y="2816350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207C303-643B-4961-D7EB-9CC0508DF3E9}"/>
              </a:ext>
            </a:extLst>
          </p:cNvPr>
          <p:cNvSpPr/>
          <p:nvPr/>
        </p:nvSpPr>
        <p:spPr>
          <a:xfrm>
            <a:off x="8484245" y="3958176"/>
            <a:ext cx="162987" cy="194480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459945E-0A16-1B47-FCDC-F5F6CAC9B860}"/>
              </a:ext>
            </a:extLst>
          </p:cNvPr>
          <p:cNvSpPr/>
          <p:nvPr/>
        </p:nvSpPr>
        <p:spPr>
          <a:xfrm rot="10800000" flipV="1">
            <a:off x="6012178" y="4731144"/>
            <a:ext cx="228304" cy="989184"/>
          </a:xfrm>
          <a:custGeom>
            <a:avLst/>
            <a:gdLst>
              <a:gd name="connsiteX0" fmla="*/ 1780 w 366111"/>
              <a:gd name="connsiteY0" fmla="*/ 1494673 h 1494673"/>
              <a:gd name="connsiteX1" fmla="*/ 366111 w 366111"/>
              <a:gd name="connsiteY1" fmla="*/ 1494673 h 1494673"/>
              <a:gd name="connsiteX2" fmla="*/ 366111 w 366111"/>
              <a:gd name="connsiteY2" fmla="*/ 384467 h 1494673"/>
              <a:gd name="connsiteX3" fmla="*/ 360241 w 366111"/>
              <a:gd name="connsiteY3" fmla="*/ 384467 h 1494673"/>
              <a:gd name="connsiteX4" fmla="*/ 175615 w 366111"/>
              <a:gd name="connsiteY4" fmla="*/ 0 h 1494673"/>
              <a:gd name="connsiteX5" fmla="*/ 4925 w 366111"/>
              <a:gd name="connsiteY5" fmla="*/ 384467 h 1494673"/>
              <a:gd name="connsiteX6" fmla="*/ 1780 w 366111"/>
              <a:gd name="connsiteY6" fmla="*/ 384467 h 1494673"/>
              <a:gd name="connsiteX7" fmla="*/ 1780 w 366111"/>
              <a:gd name="connsiteY7" fmla="*/ 391551 h 1494673"/>
              <a:gd name="connsiteX8" fmla="*/ 0 w 366111"/>
              <a:gd name="connsiteY8" fmla="*/ 395560 h 1494673"/>
              <a:gd name="connsiteX9" fmla="*/ 1780 w 366111"/>
              <a:gd name="connsiteY9" fmla="*/ 395560 h 149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11" h="1494673">
                <a:moveTo>
                  <a:pt x="1780" y="1494673"/>
                </a:moveTo>
                <a:lnTo>
                  <a:pt x="366111" y="1494673"/>
                </a:lnTo>
                <a:lnTo>
                  <a:pt x="366111" y="384467"/>
                </a:lnTo>
                <a:lnTo>
                  <a:pt x="360241" y="384467"/>
                </a:lnTo>
                <a:lnTo>
                  <a:pt x="175615" y="0"/>
                </a:lnTo>
                <a:lnTo>
                  <a:pt x="4925" y="384467"/>
                </a:lnTo>
                <a:lnTo>
                  <a:pt x="1780" y="384467"/>
                </a:lnTo>
                <a:lnTo>
                  <a:pt x="1780" y="391551"/>
                </a:lnTo>
                <a:lnTo>
                  <a:pt x="0" y="395560"/>
                </a:lnTo>
                <a:lnTo>
                  <a:pt x="1780" y="395560"/>
                </a:lnTo>
                <a:close/>
              </a:path>
            </a:pathLst>
          </a:custGeom>
          <a:gradFill flip="none" rotWithShape="1">
            <a:gsLst>
              <a:gs pos="32000">
                <a:srgbClr val="FFC000"/>
              </a:gs>
              <a:gs pos="64000">
                <a:srgbClr val="FFC000"/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907D44E3-49B2-CC4E-FBF0-A66B1147621F}"/>
              </a:ext>
            </a:extLst>
          </p:cNvPr>
          <p:cNvSpPr/>
          <p:nvPr/>
        </p:nvSpPr>
        <p:spPr>
          <a:xfrm>
            <a:off x="6005281" y="5498664"/>
            <a:ext cx="228304" cy="22830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20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28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Vòng quay may mắn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</dc:creator>
  <cp:lastModifiedBy>WIN</cp:lastModifiedBy>
  <cp:revision>9</cp:revision>
  <dcterms:created xsi:type="dcterms:W3CDTF">2024-12-12T02:15:22Z</dcterms:created>
  <dcterms:modified xsi:type="dcterms:W3CDTF">2024-12-12T14:57:37Z</dcterms:modified>
</cp:coreProperties>
</file>