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62" r:id="rId5"/>
    <p:sldId id="263" r:id="rId6"/>
    <p:sldId id="261" r:id="rId7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E25E"/>
    <a:srgbClr val="FF7302"/>
    <a:srgbClr val="DE3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3F793-1C6F-4CAD-AE55-CA342EF02F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157B3D-AE57-4612-9860-8BD81D95F4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1DC18B-510F-4B56-BC88-E2AB8D505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2E0D8-7A4C-4198-A18A-74993C165857}" type="datetimeFigureOut">
              <a:rPr lang="vi-VN" smtClean="0"/>
              <a:t>28/10/2024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BEA4D6-F127-4F6D-B468-EDBBBC59C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1DF04C-D4BF-4F55-A514-E21FEAC7A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AA39D-9DB6-4E31-BB03-FDD2AD4D099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06211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D1B0F-4218-4089-8D40-436D77A1A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0560D9-1202-41D0-9E52-8C8792926A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F50FFA-7F61-40E7-9EE5-75EB6AE2B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2E0D8-7A4C-4198-A18A-74993C165857}" type="datetimeFigureOut">
              <a:rPr lang="vi-VN" smtClean="0"/>
              <a:t>28/10/2024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CEC66D-214F-4F59-A8D8-2B9905F6D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1FFAA2-CC84-4410-A0A7-7717AA6C9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AA39D-9DB6-4E31-BB03-FDD2AD4D099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52534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C22428-03BB-4458-9487-1795989028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534754-FF68-473C-842D-2DAD5BC163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9F6F12-58FC-4CE6-8C4D-2E37DC56F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2E0D8-7A4C-4198-A18A-74993C165857}" type="datetimeFigureOut">
              <a:rPr lang="vi-VN" smtClean="0"/>
              <a:t>28/10/2024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60A32C-C398-48AB-B2B0-16F543EB4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E4DA0A-D779-4FF3-B404-C898F1F5A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AA39D-9DB6-4E31-BB03-FDD2AD4D099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7554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DE673-9C0E-455F-9C4C-AC229158E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7471DB-08F1-4C0C-A5BE-827923F64C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2B09EC-0208-4F76-8AEC-45671AB2B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2E0D8-7A4C-4198-A18A-74993C165857}" type="datetimeFigureOut">
              <a:rPr lang="vi-VN" smtClean="0"/>
              <a:t>28/10/2024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3B28B0-593E-4CC5-9757-FA1C59138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894A62-F8BA-4A8E-A62F-EE2421CE3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AA39D-9DB6-4E31-BB03-FDD2AD4D099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77072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673F4-C3F7-446E-84ED-3E5F6393A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111FC5-A87D-49C5-ABCA-F45B739DA7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D9D7E7-5A4C-42E8-871B-E268F94A6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2E0D8-7A4C-4198-A18A-74993C165857}" type="datetimeFigureOut">
              <a:rPr lang="vi-VN" smtClean="0"/>
              <a:t>28/10/2024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2A9CD1-4372-4432-A4C5-F665C4DA2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B1934E-5BC1-4090-BED1-CFDC7537A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AA39D-9DB6-4E31-BB03-FDD2AD4D099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63117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34AE1-AED9-49FB-948A-123DF73D8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25D2DF-5321-4FF7-8C84-477BEF7D25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8509BE-D66D-40C2-99B4-625C5884DB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108D60-96C8-4684-8977-EEAA5619F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2E0D8-7A4C-4198-A18A-74993C165857}" type="datetimeFigureOut">
              <a:rPr lang="vi-VN" smtClean="0"/>
              <a:t>28/10/2024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1E0F2E-6783-486A-8755-49CC5B560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FE56F4-D238-438E-AC78-2A947C7BC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AA39D-9DB6-4E31-BB03-FDD2AD4D099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36123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9CCFC-1864-4058-982F-338AA41645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D4F632-8315-42AE-A137-996FDE6C7F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68F975-A901-4592-B57A-473A64766E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C83DEF-B91A-493A-B370-CC80AA688A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26B342-D500-47C7-B9AC-AA0F83F902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D1CA7B-E9DC-4888-B74F-D073E09D2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2E0D8-7A4C-4198-A18A-74993C165857}" type="datetimeFigureOut">
              <a:rPr lang="vi-VN" smtClean="0"/>
              <a:t>28/10/2024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1E2B47-4D06-4B89-8C61-9DEA25E2A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4CBC1A-531C-4C84-8668-96312D3CA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AA39D-9DB6-4E31-BB03-FDD2AD4D099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16648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D40AB-660C-4118-84B7-F570DA9EB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25FDF1-4ED1-45A7-80A3-943B7AB59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2E0D8-7A4C-4198-A18A-74993C165857}" type="datetimeFigureOut">
              <a:rPr lang="vi-VN" smtClean="0"/>
              <a:t>28/10/2024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EAA8CA-AFE8-405B-A853-FDCACE0F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BD2C0E-075B-41A6-B02A-D553E5E38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AA39D-9DB6-4E31-BB03-FDD2AD4D099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46755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694994-9AC5-40F7-86DE-02324EDF9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2E0D8-7A4C-4198-A18A-74993C165857}" type="datetimeFigureOut">
              <a:rPr lang="vi-VN" smtClean="0"/>
              <a:t>28/10/2024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81918B-B3B8-4767-953E-6AE154453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215EB9-40ED-4268-8F80-425F22153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AA39D-9DB6-4E31-BB03-FDD2AD4D099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21779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D9BC9-2D9B-44A5-A190-1D72DFF18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3D444E-468A-40CF-9DF3-9FB32E0A62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8DF11B-070B-4B97-9258-71C70EA17A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3308DE-C4B3-420F-AB41-7E2015063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2E0D8-7A4C-4198-A18A-74993C165857}" type="datetimeFigureOut">
              <a:rPr lang="vi-VN" smtClean="0"/>
              <a:t>28/10/2024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2B5DA2-3F68-4A77-A513-2BBF68F2C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6D9539-5971-46DC-8295-010F757F4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AA39D-9DB6-4E31-BB03-FDD2AD4D099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92037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4EB0B-1B2D-4ADE-BBE7-118336EB5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3C778F-0834-4816-AB2E-1D038F2B56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F9D79B-8667-47A7-A75E-AFE54396EC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ECEB39-7B8B-47AC-AC37-861FD2A49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2E0D8-7A4C-4198-A18A-74993C165857}" type="datetimeFigureOut">
              <a:rPr lang="vi-VN" smtClean="0"/>
              <a:t>28/10/2024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E2B42D-A176-4B58-8E25-9AA8AEA5D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AFEB4B-07DB-4ACA-9ECA-CF01BAA95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AA39D-9DB6-4E31-BB03-FDD2AD4D099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16065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B37396-2089-42AE-A0E1-03378CD12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B366E3-388A-4E47-80AE-BAD17BD90C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797518-8776-4F24-9F79-AB8BD51138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C2E0D8-7A4C-4198-A18A-74993C165857}" type="datetimeFigureOut">
              <a:rPr lang="vi-VN" smtClean="0"/>
              <a:t>28/10/2024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15B461-439F-474F-907F-A7EEE4C17F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8CBE7C-237D-4043-A0C7-7F172C6A2D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CAA39D-9DB6-4E31-BB03-FDD2AD4D099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89993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D10CF-804C-4D38-BB4A-DAD59D0ED9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5B10D3-780C-4A7E-9E8B-16C024B0B8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026" name="Picture 2" descr="Hình nền cho thiếu nhi">
            <a:extLst>
              <a:ext uri="{FF2B5EF4-FFF2-40B4-BE49-F238E27FC236}">
                <a16:creationId xmlns:a16="http://schemas.microsoft.com/office/drawing/2014/main" id="{1E3908D4-8ECB-4C5E-94ED-DD7C8241BC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49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70F16DE-6DC1-4AF5-964E-CE5A052C7AF7}"/>
              </a:ext>
            </a:extLst>
          </p:cNvPr>
          <p:cNvSpPr/>
          <p:nvPr/>
        </p:nvSpPr>
        <p:spPr>
          <a:xfrm>
            <a:off x="1572445" y="1387917"/>
            <a:ext cx="8548366" cy="236988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4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TUYỂN TẬP SÁNG TÁC CÂU ĐỐ CHO TRẺ</a:t>
            </a:r>
          </a:p>
          <a:p>
            <a:pPr algn="ctr"/>
            <a:r>
              <a:rPr 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DE3C99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CHỦ ĐỀ: THẾ GIỚI ĐỘNG VẬT</a:t>
            </a:r>
          </a:p>
          <a:p>
            <a:pPr algn="ctr"/>
            <a:r>
              <a:rPr 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7302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TÁC GIẢ: TRẦN BÍCH AN</a:t>
            </a:r>
          </a:p>
          <a:p>
            <a:pPr algn="ctr"/>
            <a:r>
              <a:rPr lang="en-US" sz="3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BAE25E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Giáo</a:t>
            </a:r>
            <a:r>
              <a:rPr 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BAE25E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BAE25E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viên</a:t>
            </a:r>
            <a:r>
              <a:rPr 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BAE25E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: Tr</a:t>
            </a:r>
            <a:r>
              <a:rPr lang="vi-VN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BAE25E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ư</a:t>
            </a:r>
            <a:r>
              <a:rPr lang="en-US" sz="3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BAE25E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ờng</a:t>
            </a:r>
            <a:r>
              <a:rPr 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BAE25E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MN Sao </a:t>
            </a:r>
            <a:r>
              <a:rPr lang="en-US" sz="3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BAE25E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Sáng</a:t>
            </a:r>
            <a:r>
              <a:rPr 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BAE25E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5</a:t>
            </a:r>
          </a:p>
        </p:txBody>
      </p:sp>
    </p:spTree>
    <p:extLst>
      <p:ext uri="{BB962C8B-B14F-4D97-AF65-F5344CB8AC3E}">
        <p14:creationId xmlns:p14="http://schemas.microsoft.com/office/powerpoint/2010/main" val="3263692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D10CF-804C-4D38-BB4A-DAD59D0ED9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5B10D3-780C-4A7E-9E8B-16C024B0B8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026" name="Picture 2" descr="Hình nền cho thiếu nhi">
            <a:extLst>
              <a:ext uri="{FF2B5EF4-FFF2-40B4-BE49-F238E27FC236}">
                <a16:creationId xmlns:a16="http://schemas.microsoft.com/office/drawing/2014/main" id="{1E3908D4-8ECB-4C5E-94ED-DD7C8241BC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49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6BB4B16-4499-469F-938C-B1989653A53C}"/>
              </a:ext>
            </a:extLst>
          </p:cNvPr>
          <p:cNvSpPr txBox="1"/>
          <p:nvPr/>
        </p:nvSpPr>
        <p:spPr>
          <a:xfrm>
            <a:off x="1524000" y="1002290"/>
            <a:ext cx="7717177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vi-VN" sz="3600" b="1" dirty="0"/>
              <a:t>Tôi có bộ lông vàng,</a:t>
            </a:r>
            <a:br>
              <a:rPr lang="vi-VN" sz="3600" b="1" dirty="0"/>
            </a:br>
            <a:r>
              <a:rPr lang="vi-VN" sz="3600" b="1" dirty="0"/>
              <a:t>Thích nằm phơi nắng,</a:t>
            </a:r>
            <a:br>
              <a:rPr lang="vi-VN" sz="3600" b="1" dirty="0"/>
            </a:br>
            <a:r>
              <a:rPr lang="vi-VN" sz="3600" b="1" dirty="0"/>
              <a:t>Khi gầm lên thì mọi người đều sợ,</a:t>
            </a:r>
            <a:br>
              <a:rPr lang="vi-VN" sz="3600" b="1" dirty="0"/>
            </a:br>
            <a:r>
              <a:rPr lang="vi-VN" sz="3600" b="1" dirty="0"/>
              <a:t>Tôi là ai, bạn biết không?</a:t>
            </a:r>
            <a:br>
              <a:rPr lang="vi-VN" sz="3600" b="1" dirty="0"/>
            </a:br>
            <a:r>
              <a:rPr lang="vi-VN" sz="3600" b="1" i="1" dirty="0">
                <a:solidFill>
                  <a:srgbClr val="FF0000"/>
                </a:solidFill>
              </a:rPr>
              <a:t>(Đáp án: Sư tử)</a:t>
            </a:r>
          </a:p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3483140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D10CF-804C-4D38-BB4A-DAD59D0ED9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5B10D3-780C-4A7E-9E8B-16C024B0B8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026" name="Picture 2" descr="Hình nền cho thiếu nhi">
            <a:extLst>
              <a:ext uri="{FF2B5EF4-FFF2-40B4-BE49-F238E27FC236}">
                <a16:creationId xmlns:a16="http://schemas.microsoft.com/office/drawing/2014/main" id="{1E3908D4-8ECB-4C5E-94ED-DD7C8241BC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49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3A2730D-B2E6-4DC8-A39F-004D10A3955E}"/>
              </a:ext>
            </a:extLst>
          </p:cNvPr>
          <p:cNvSpPr txBox="1"/>
          <p:nvPr/>
        </p:nvSpPr>
        <p:spPr>
          <a:xfrm>
            <a:off x="1203480" y="1258760"/>
            <a:ext cx="8058616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vi-VN" sz="3600" b="1" dirty="0"/>
              <a:t>Tôi có bốn chân và một cái đuôi,</a:t>
            </a:r>
            <a:br>
              <a:rPr lang="vi-VN" sz="3600" b="1" dirty="0"/>
            </a:br>
            <a:r>
              <a:rPr lang="vi-VN" sz="3600" b="1" dirty="0"/>
              <a:t>Thích chạy nhảy trên đồng cỏ xanh.</a:t>
            </a:r>
            <a:br>
              <a:rPr lang="vi-VN" sz="3600" b="1" dirty="0"/>
            </a:br>
            <a:r>
              <a:rPr lang="vi-VN" sz="3600" b="1" dirty="0"/>
              <a:t>Mỗi sáng tôi kêu "meo meo",</a:t>
            </a:r>
            <a:br>
              <a:rPr lang="vi-VN" sz="3600" b="1" dirty="0"/>
            </a:br>
            <a:r>
              <a:rPr lang="vi-VN" sz="3600" b="1" dirty="0"/>
              <a:t>Bạn đoán xem tôi là ai?</a:t>
            </a:r>
            <a:br>
              <a:rPr lang="vi-VN" sz="3600" b="1" dirty="0"/>
            </a:br>
            <a:r>
              <a:rPr lang="vi-VN" sz="3600" b="1" i="1" dirty="0">
                <a:solidFill>
                  <a:srgbClr val="FF0000"/>
                </a:solidFill>
              </a:rPr>
              <a:t>(Đáp án: Mèo)</a:t>
            </a:r>
          </a:p>
          <a:p>
            <a:pPr algn="ctr"/>
            <a:endParaRPr lang="vi-VN" sz="3600" b="1" dirty="0"/>
          </a:p>
        </p:txBody>
      </p:sp>
    </p:spTree>
    <p:extLst>
      <p:ext uri="{BB962C8B-B14F-4D97-AF65-F5344CB8AC3E}">
        <p14:creationId xmlns:p14="http://schemas.microsoft.com/office/powerpoint/2010/main" val="465977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D10CF-804C-4D38-BB4A-DAD59D0ED9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5B10D3-780C-4A7E-9E8B-16C024B0B8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026" name="Picture 2" descr="Hình nền cho thiếu nhi">
            <a:extLst>
              <a:ext uri="{FF2B5EF4-FFF2-40B4-BE49-F238E27FC236}">
                <a16:creationId xmlns:a16="http://schemas.microsoft.com/office/drawing/2014/main" id="{1E3908D4-8ECB-4C5E-94ED-DD7C8241BC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49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0C7629B-7B19-442E-9577-E3C772FBD123}"/>
              </a:ext>
            </a:extLst>
          </p:cNvPr>
          <p:cNvSpPr txBox="1"/>
          <p:nvPr/>
        </p:nvSpPr>
        <p:spPr>
          <a:xfrm>
            <a:off x="1759721" y="1459345"/>
            <a:ext cx="8183652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vi-VN" sz="3600" b="1" dirty="0"/>
              <a:t>Tôi sống dưới nước và có vây,</a:t>
            </a:r>
            <a:br>
              <a:rPr lang="vi-VN" sz="3600" b="1" dirty="0"/>
            </a:br>
            <a:r>
              <a:rPr lang="vi-VN" sz="3600" b="1" dirty="0"/>
              <a:t>Bơi lội tung tăng, rất thích vui chơi.</a:t>
            </a:r>
            <a:br>
              <a:rPr lang="vi-VN" sz="3600" b="1" dirty="0"/>
            </a:br>
            <a:r>
              <a:rPr lang="vi-VN" sz="3600" b="1" dirty="0"/>
              <a:t>Nếu bạn thấy tôi nhảy lên mặt nước,</a:t>
            </a:r>
            <a:br>
              <a:rPr lang="vi-VN" sz="3600" b="1" dirty="0"/>
            </a:br>
            <a:r>
              <a:rPr lang="vi-VN" sz="3600" b="1" dirty="0"/>
              <a:t>Hãy gọi tên tôi, bạn có biết không?</a:t>
            </a:r>
            <a:br>
              <a:rPr lang="vi-VN" sz="3600" b="1" dirty="0"/>
            </a:br>
            <a:r>
              <a:rPr lang="vi-VN" sz="3600" b="1" i="1" dirty="0">
                <a:solidFill>
                  <a:srgbClr val="FF0000"/>
                </a:solidFill>
              </a:rPr>
              <a:t>(Đáp án: Cá)</a:t>
            </a:r>
          </a:p>
          <a:p>
            <a:pPr algn="ctr"/>
            <a:endParaRPr lang="vi-VN" sz="3600" b="1" dirty="0"/>
          </a:p>
        </p:txBody>
      </p:sp>
    </p:spTree>
    <p:extLst>
      <p:ext uri="{BB962C8B-B14F-4D97-AF65-F5344CB8AC3E}">
        <p14:creationId xmlns:p14="http://schemas.microsoft.com/office/powerpoint/2010/main" val="2720208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D10CF-804C-4D38-BB4A-DAD59D0ED9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5B10D3-780C-4A7E-9E8B-16C024B0B8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026" name="Picture 2" descr="Hình nền cho thiếu nhi">
            <a:extLst>
              <a:ext uri="{FF2B5EF4-FFF2-40B4-BE49-F238E27FC236}">
                <a16:creationId xmlns:a16="http://schemas.microsoft.com/office/drawing/2014/main" id="{1E3908D4-8ECB-4C5E-94ED-DD7C8241BC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49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9F4A375-7C1A-402D-B181-4D6C651A460F}"/>
              </a:ext>
            </a:extLst>
          </p:cNvPr>
          <p:cNvSpPr txBox="1"/>
          <p:nvPr/>
        </p:nvSpPr>
        <p:spPr>
          <a:xfrm>
            <a:off x="1295766" y="1293092"/>
            <a:ext cx="7209026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vi-VN" sz="3600" b="1" dirty="0"/>
              <a:t>Tôi có cái mỏ dài và chân ngắn,</a:t>
            </a:r>
            <a:br>
              <a:rPr lang="vi-VN" sz="3600" b="1" dirty="0"/>
            </a:br>
            <a:r>
              <a:rPr lang="vi-VN" sz="3600" b="1" dirty="0"/>
              <a:t>Thích đi tìm thức ăn bên bờ cát.</a:t>
            </a:r>
            <a:br>
              <a:rPr lang="vi-VN" sz="3600" b="1" dirty="0"/>
            </a:br>
            <a:r>
              <a:rPr lang="vi-VN" sz="3600" b="1" dirty="0"/>
              <a:t>Khi trời mưa, tôi lại bay cao,</a:t>
            </a:r>
            <a:br>
              <a:rPr lang="vi-VN" sz="3600" b="1" dirty="0"/>
            </a:br>
            <a:r>
              <a:rPr lang="vi-VN" sz="3600" b="1" dirty="0"/>
              <a:t>Bạn hãy cho biết tôi là ai nhé!</a:t>
            </a:r>
            <a:br>
              <a:rPr lang="vi-VN" sz="3600" b="1" dirty="0"/>
            </a:br>
            <a:r>
              <a:rPr lang="vi-VN" sz="3600" b="1" i="1" dirty="0">
                <a:solidFill>
                  <a:srgbClr val="FF0000"/>
                </a:solidFill>
              </a:rPr>
              <a:t>(Đáp án: Chim)</a:t>
            </a:r>
          </a:p>
          <a:p>
            <a:pPr algn="ctr"/>
            <a:endParaRPr lang="vi-VN" sz="3600" b="1" dirty="0"/>
          </a:p>
        </p:txBody>
      </p:sp>
    </p:spTree>
    <p:extLst>
      <p:ext uri="{BB962C8B-B14F-4D97-AF65-F5344CB8AC3E}">
        <p14:creationId xmlns:p14="http://schemas.microsoft.com/office/powerpoint/2010/main" val="578976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D10CF-804C-4D38-BB4A-DAD59D0ED9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5B10D3-780C-4A7E-9E8B-16C024B0B8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026" name="Picture 2" descr="Hình nền cho thiếu nhi">
            <a:extLst>
              <a:ext uri="{FF2B5EF4-FFF2-40B4-BE49-F238E27FC236}">
                <a16:creationId xmlns:a16="http://schemas.microsoft.com/office/drawing/2014/main" id="{1E3908D4-8ECB-4C5E-94ED-DD7C8241BC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49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E904A4E-426C-44A8-9353-E3F0004C142B}"/>
              </a:ext>
            </a:extLst>
          </p:cNvPr>
          <p:cNvSpPr txBox="1"/>
          <p:nvPr/>
        </p:nvSpPr>
        <p:spPr>
          <a:xfrm>
            <a:off x="787347" y="1443426"/>
            <a:ext cx="8598829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vi-VN" sz="3600" b="1" dirty="0"/>
              <a:t>Tôi chậm chạp nhưng rất khôn ngoan,</a:t>
            </a:r>
            <a:br>
              <a:rPr lang="vi-VN" sz="3600" b="1" dirty="0"/>
            </a:br>
            <a:r>
              <a:rPr lang="vi-VN" sz="3600" b="1" dirty="0"/>
              <a:t>Có mai che chở khi trời mưa to.</a:t>
            </a:r>
            <a:br>
              <a:rPr lang="vi-VN" sz="3600" b="1" dirty="0"/>
            </a:br>
            <a:r>
              <a:rPr lang="vi-VN" sz="3600" b="1" dirty="0"/>
              <a:t>Đi đâu cũng mang theo nhà mình,</a:t>
            </a:r>
            <a:br>
              <a:rPr lang="vi-VN" sz="3600" b="1" dirty="0"/>
            </a:br>
            <a:r>
              <a:rPr lang="vi-VN" sz="3600" b="1" dirty="0"/>
              <a:t>Bạn đoán xem tôi là con gì nào?</a:t>
            </a:r>
            <a:br>
              <a:rPr lang="vi-VN" sz="3600" b="1" dirty="0"/>
            </a:br>
            <a:r>
              <a:rPr lang="vi-VN" sz="3600" b="1" i="1" dirty="0">
                <a:solidFill>
                  <a:srgbClr val="FF0000"/>
                </a:solidFill>
              </a:rPr>
              <a:t>(Đáp án: Rùa)</a:t>
            </a:r>
          </a:p>
        </p:txBody>
      </p:sp>
    </p:spTree>
    <p:extLst>
      <p:ext uri="{BB962C8B-B14F-4D97-AF65-F5344CB8AC3E}">
        <p14:creationId xmlns:p14="http://schemas.microsoft.com/office/powerpoint/2010/main" val="411151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249</Words>
  <Application>Microsoft Office PowerPoint</Application>
  <PresentationFormat>Widescreen</PresentationFormat>
  <Paragraphs>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6</cp:revision>
  <dcterms:created xsi:type="dcterms:W3CDTF">2024-10-28T14:50:28Z</dcterms:created>
  <dcterms:modified xsi:type="dcterms:W3CDTF">2024-10-28T14:56:30Z</dcterms:modified>
</cp:coreProperties>
</file>