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5" r:id="rId6"/>
    <p:sldId id="267" r:id="rId7"/>
    <p:sldId id="266" r:id="rId8"/>
    <p:sldId id="260" r:id="rId9"/>
    <p:sldId id="269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762" y="2228671"/>
            <a:ext cx="91130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cap="none" spc="0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2030" y="3697020"/>
            <a:ext cx="91130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sz="22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4345" y="960011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9749" y="1694529"/>
            <a:ext cx="6096000" cy="24000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2974" y="4488154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3775" y="1634568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9513" y="2228992"/>
            <a:ext cx="6096000" cy="2030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0271" y="3799730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7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244"/>
            <a:ext cx="12192000" cy="680375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6" b="100000" l="571" r="99143">
                        <a14:foregroundMark x1="32000" y1="96183" x2="32000" y2="96183"/>
                        <a14:foregroundMark x1="46429" y1="94148" x2="46429" y2="94148"/>
                        <a14:foregroundMark x1="78714" y1="96183" x2="78714" y2="96183"/>
                        <a14:foregroundMark x1="80143" y1="95420" x2="80143" y2="95420"/>
                        <a14:foregroundMark x1="89000" y1="97455" x2="89000" y2="97455"/>
                        <a14:foregroundMark x1="91714" y1="97201" x2="91714" y2="97201"/>
                        <a14:foregroundMark x1="91714" y1="97201" x2="91714" y2="97201"/>
                        <a14:foregroundMark x1="88571" y1="95929" x2="88571" y2="95929"/>
                        <a14:foregroundMark x1="86714" y1="95929" x2="86714" y2="95929"/>
                        <a14:foregroundMark x1="85429" y1="95420" x2="85429" y2="95420"/>
                        <a14:foregroundMark x1="79714" y1="93384" x2="79714" y2="93384"/>
                        <a14:foregroundMark x1="74571" y1="93384" x2="74571" y2="93384"/>
                        <a14:foregroundMark x1="74143" y1="93384" x2="74143" y2="93384"/>
                        <a14:foregroundMark x1="69286" y1="95929" x2="69286" y2="95929"/>
                        <a14:foregroundMark x1="67286" y1="95929" x2="67286" y2="95929"/>
                        <a14:foregroundMark x1="57571" y1="97455" x2="57571" y2="97455"/>
                        <a14:foregroundMark x1="57857" y1="94656" x2="57857" y2="94656"/>
                        <a14:foregroundMark x1="57857" y1="94656" x2="57857" y2="94656"/>
                        <a14:foregroundMark x1="48286" y1="92875" x2="48286" y2="92875"/>
                        <a14:foregroundMark x1="48286" y1="92875" x2="48286" y2="92875"/>
                        <a14:foregroundMark x1="32286" y1="95420" x2="32286" y2="95420"/>
                        <a14:foregroundMark x1="21571" y1="95420" x2="21571" y2="95420"/>
                        <a14:foregroundMark x1="21286" y1="95420" x2="21286" y2="95420"/>
                        <a14:foregroundMark x1="17571" y1="94911" x2="17571" y2="94911"/>
                        <a14:foregroundMark x1="15714" y1="95929" x2="15714" y2="95929"/>
                        <a14:foregroundMark x1="24143" y1="93893" x2="24143" y2="93893"/>
                        <a14:foregroundMark x1="26714" y1="94148" x2="26714" y2="94148"/>
                        <a14:foregroundMark x1="26714" y1="94148" x2="26714" y2="94148"/>
                        <a14:foregroundMark x1="33714" y1="95420" x2="33714" y2="95420"/>
                        <a14:foregroundMark x1="42429" y1="96692" x2="42429" y2="96692"/>
                        <a14:foregroundMark x1="48714" y1="96692" x2="48714" y2="96692"/>
                        <a14:foregroundMark x1="50429" y1="92875" x2="50429" y2="92875"/>
                        <a14:foregroundMark x1="61286" y1="97201" x2="61286" y2="97201"/>
                        <a14:foregroundMark x1="66143" y1="94656" x2="66143" y2="94656"/>
                        <a14:foregroundMark x1="70143" y1="92875" x2="70143" y2="92875"/>
                        <a14:foregroundMark x1="55000" y1="94911" x2="55000" y2="94911"/>
                        <a14:foregroundMark x1="44571" y1="82697" x2="44571" y2="82697"/>
                        <a14:foregroundMark x1="28571" y1="88804" x2="28571" y2="88804"/>
                        <a14:foregroundMark x1="61714" y1="94911" x2="61714" y2="94911"/>
                        <a14:foregroundMark x1="75000" y1="84733" x2="75000" y2="84733"/>
                        <a14:foregroundMark x1="30143" y1="97201" x2="30143" y2="97201"/>
                        <a14:foregroundMark x1="36429" y1="97201" x2="36429" y2="97201"/>
                        <a14:foregroundMark x1="47429" y1="96183" x2="47429" y2="96183"/>
                        <a14:foregroundMark x1="55000" y1="97201" x2="55000" y2="97201"/>
                        <a14:foregroundMark x1="65429" y1="96183" x2="65429" y2="96183"/>
                        <a14:foregroundMark x1="73429" y1="94911" x2="73429" y2="94911"/>
                        <a14:foregroundMark x1="77286" y1="94911" x2="77286" y2="94911"/>
                        <a14:foregroundMark x1="83429" y1="95420" x2="83429" y2="95420"/>
                        <a14:foregroundMark x1="94143" y1="97964" x2="94143" y2="97964"/>
                        <a14:foregroundMark x1="15571" y1="89567" x2="15571" y2="89567"/>
                        <a14:foregroundMark x1="15286" y1="89567" x2="15286" y2="89567"/>
                        <a14:foregroundMark x1="11286" y1="91603" x2="11286" y2="91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373" y="2092534"/>
            <a:ext cx="8376906" cy="4703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557" y="10478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27147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634" y="298424"/>
            <a:ext cx="11592732" cy="61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070" y="5800155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9278" y="40757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77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Nền PowerPoint đẹp mầm non Cho bài giảng sinh động h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713" y="253453"/>
            <a:ext cx="11592732" cy="61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713" y="8679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3521" y="24375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4761" y="40072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15089" y="133901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6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3" y="-164893"/>
            <a:ext cx="12756629" cy="7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145" y="133532"/>
            <a:ext cx="11592732" cy="61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713" y="8679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9477" y="238409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0401" y="41407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3853" y="799180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 mẫu Hình nền PowerPoint đẹp mầm non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45" y="703159"/>
            <a:ext cx="11592732" cy="61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8217" y="13818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7781" y="3002216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2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9634" y="1347736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9404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7964" y="6074896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4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ợi ý các Kiddie PowerPoint Background vui nhộn và sinh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253" y="163513"/>
            <a:ext cx="11592732" cy="61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endParaRPr lang="en-US" sz="3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4094" y="85141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8012" y="91137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0012" y="86791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Ô!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Ô!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“con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4188" y="3077841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1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52" y="431827"/>
            <a:ext cx="105980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1007" y="5807289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1 Hình nền Powerpoint đơn giản màu trắng đẹp, chất lượng cao, tải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0"/>
            <a:ext cx="12083319" cy="5816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7335" y="6191809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7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671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2024-10-28T02:45:23Z</dcterms:created>
  <dcterms:modified xsi:type="dcterms:W3CDTF">2024-10-28T06:18:05Z</dcterms:modified>
</cp:coreProperties>
</file>