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2" r:id="rId4"/>
    <p:sldId id="293" r:id="rId5"/>
    <p:sldId id="29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FEE4-2A19-4FD0-92CE-692D36EED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7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BDDF-3AE7-4ECD-A3A2-E68DF05E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7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A72C-3179-4D15-8A71-8A105F337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02FD-BB8F-4CFD-A895-FA8088B9D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7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24A1-EF71-44B4-A90C-132EB3ADD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A0D6-64E9-408B-8613-DE402986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5000-B472-4943-B25E-DDB78386A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8B63-F657-4953-81F0-40B2D10CD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6270-BD5B-4D06-AAA3-966E5A34E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30B8-2528-42C5-A42A-69B3192FA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C860-4DD4-440F-9089-A77076CDE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5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Tạ Thị Hồng Hà - Mầm non Quài Nưa - Tuần Giáo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2167-2F82-4C40-9B1C-BDFDC2F4E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9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0B10-DC4A-4FF0-B622-4C718C18DB78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AA79-D3E4-454C-99DE-6CA92003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05/03/2011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Times New Roman" panose="02020603050405020304" pitchFamily="18" charset="0"/>
              </a:rPr>
              <a:t>Tạ Thị Hồng Hà - Mầm non Quài Nưa - Tuần Giáo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FEDB3-2A83-44E6-9067-F32D4337E16B}" type="slidenum">
              <a:rPr lang="en-US"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microsoft.com/office/2007/relationships/media" Target="../media/media1.wav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media2.wav"/><Relationship Id="rId11" Type="http://schemas.openxmlformats.org/officeDocument/2006/relationships/image" Target="../media/image5.jpeg"/><Relationship Id="rId5" Type="http://schemas.microsoft.com/office/2007/relationships/media" Target="../media/media2.wav"/><Relationship Id="rId10" Type="http://schemas.openxmlformats.org/officeDocument/2006/relationships/image" Target="../media/image4.png"/><Relationship Id="rId4" Type="http://schemas.openxmlformats.org/officeDocument/2006/relationships/audio" Target="../media/media1.wav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media1.wav"/><Relationship Id="rId11" Type="http://schemas.openxmlformats.org/officeDocument/2006/relationships/image" Target="../media/image7.jpeg"/><Relationship Id="rId5" Type="http://schemas.microsoft.com/office/2007/relationships/media" Target="../media/media1.wav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.png"/><Relationship Id="rId3" Type="http://schemas.microsoft.com/office/2007/relationships/media" Target="../media/media1.wav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audio" Target="../media/media2.wav"/><Relationship Id="rId11" Type="http://schemas.openxmlformats.org/officeDocument/2006/relationships/image" Target="../media/image7.jpeg"/><Relationship Id="rId5" Type="http://schemas.microsoft.com/office/2007/relationships/media" Target="../media/media2.wav"/><Relationship Id="rId10" Type="http://schemas.openxmlformats.org/officeDocument/2006/relationships/image" Target="../media/image2.png"/><Relationship Id="rId4" Type="http://schemas.openxmlformats.org/officeDocument/2006/relationships/audio" Target="../media/media1.wav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52" y="-6439"/>
            <a:ext cx="12192000" cy="6864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3144" y="1027906"/>
            <a:ext cx="737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603" y="2832546"/>
            <a:ext cx="4352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3+4+5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1431" y="3519520"/>
            <a:ext cx="76860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Vũ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8199" y="4760492"/>
            <a:ext cx="8597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Sao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6331C8D-8BEA-40B4-BF16-3371D4603E6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7" name="mmprod_item_label102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1" y="2133601"/>
            <a:ext cx="34321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200" b="1">
              <a:solidFill>
                <a:srgbClr val="CC0099"/>
              </a:solidFill>
              <a:cs typeface="Times New Roman" panose="02020603050405020304" pitchFamily="18" charset="0"/>
            </a:endParaRPr>
          </a:p>
        </p:txBody>
      </p:sp>
      <p:sp>
        <p:nvSpPr>
          <p:cNvPr id="36868" name="Rectangle 41"/>
          <p:cNvSpPr>
            <a:spLocks noChangeArrowheads="1"/>
          </p:cNvSpPr>
          <p:nvPr/>
        </p:nvSpPr>
        <p:spPr bwMode="auto">
          <a:xfrm>
            <a:off x="3116263" y="0"/>
            <a:ext cx="6438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Trò chơi tìm trứng cho các con vật</a:t>
            </a:r>
            <a:endParaRPr lang="en-US" altLang="en-US" i="1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36869" name="Line 42"/>
          <p:cNvSpPr>
            <a:spLocks noChangeShapeType="1"/>
          </p:cNvSpPr>
          <p:nvPr/>
        </p:nvSpPr>
        <p:spPr bwMode="auto">
          <a:xfrm flipV="1">
            <a:off x="1524000" y="990600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6871" name="Picture 66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44" y="5203032"/>
            <a:ext cx="2057400" cy="1270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4150" y="5157788"/>
            <a:ext cx="2057400" cy="1314450"/>
            <a:chOff x="2976" y="3093"/>
            <a:chExt cx="1296" cy="828"/>
          </a:xfrm>
        </p:grpSpPr>
        <p:sp>
          <p:nvSpPr>
            <p:cNvPr id="36878" name="Rectangle 2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976" y="3093"/>
              <a:ext cx="1296" cy="816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Calibri" panose="020F050202020403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Calibri" panose="020F050202020403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225" y="3173"/>
              <a:ext cx="455" cy="26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725" y="3192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021" y="3351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476" y="3371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771" y="3470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388" y="3652"/>
              <a:ext cx="455" cy="26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Rectangle 29"/>
            <p:cNvSpPr>
              <a:spLocks noChangeArrowheads="1"/>
            </p:cNvSpPr>
            <p:nvPr/>
          </p:nvSpPr>
          <p:spPr bwMode="auto">
            <a:xfrm>
              <a:off x="2976" y="3120"/>
              <a:ext cx="129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Calibri" panose="020F050202020403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Calibri" panose="020F050202020403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76566" y="569125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4923" y="57757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0272" y="5484089"/>
            <a:ext cx="372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8099" y="550747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23" name="tiếng-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977902" y="40417"/>
            <a:ext cx="609600" cy="609600"/>
          </a:xfrm>
          <a:prstGeom prst="rect">
            <a:avLst/>
          </a:prstGeom>
        </p:spPr>
      </p:pic>
      <p:pic>
        <p:nvPicPr>
          <p:cNvPr id="24" name="chọn-đú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021237" y="1823046"/>
            <a:ext cx="609600" cy="609600"/>
          </a:xfrm>
          <a:prstGeom prst="rect">
            <a:avLst/>
          </a:prstGeom>
        </p:spPr>
      </p:pic>
      <p:pic>
        <p:nvPicPr>
          <p:cNvPr id="25" name="tiếng-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69045" y="127503"/>
            <a:ext cx="609600" cy="609600"/>
          </a:xfrm>
          <a:prstGeom prst="rect">
            <a:avLst/>
          </a:prstGeom>
        </p:spPr>
      </p:pic>
      <p:pic>
        <p:nvPicPr>
          <p:cNvPr id="26" name="tiếng-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6645" y="279903"/>
            <a:ext cx="609600" cy="609600"/>
          </a:xfrm>
          <a:prstGeom prst="rect">
            <a:avLst/>
          </a:prstGeom>
        </p:spPr>
      </p:pic>
      <p:pic>
        <p:nvPicPr>
          <p:cNvPr id="36877" name="Picture 3"/>
          <p:cNvPicPr>
            <a:picLocks noGrp="1" noChangeAspect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410" y="1153812"/>
            <a:ext cx="5683180" cy="236451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0" name="Picture 65">
            <a:hlinkClick r:id="" action="ppaction://noaction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99051"/>
            <a:ext cx="2133600" cy="1314450"/>
          </a:xfrm>
          <a:prstGeom prst="rect">
            <a:avLst/>
          </a:prstGeom>
          <a:noFill/>
          <a:ln w="9525">
            <a:solidFill>
              <a:schemeClr val="hlink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68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12801" r="20229" b="21371"/>
          <a:stretch>
            <a:fillRect/>
          </a:stretch>
        </p:blipFill>
        <p:spPr bwMode="auto">
          <a:xfrm>
            <a:off x="8644111" y="5095876"/>
            <a:ext cx="2057400" cy="1295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prstDash val="lgDashDotDot"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8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8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0.07409 -0.4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12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4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68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t="2761"/>
          <a:stretch/>
        </p:blipFill>
        <p:spPr>
          <a:xfrm>
            <a:off x="2976564" y="1014262"/>
            <a:ext cx="5100636" cy="215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6" name="Slide Number Placeholder 4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6331C8D-8BEA-40B4-BF16-3371D4603E6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7" name="mmprod_item_label102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1" y="2133601"/>
            <a:ext cx="34321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200" b="1">
              <a:solidFill>
                <a:srgbClr val="CC0099"/>
              </a:solidFill>
              <a:cs typeface="Times New Roman" panose="02020603050405020304" pitchFamily="18" charset="0"/>
            </a:endParaRPr>
          </a:p>
        </p:txBody>
      </p:sp>
      <p:sp>
        <p:nvSpPr>
          <p:cNvPr id="36868" name="Rectangle 41"/>
          <p:cNvSpPr>
            <a:spLocks noChangeArrowheads="1"/>
          </p:cNvSpPr>
          <p:nvPr/>
        </p:nvSpPr>
        <p:spPr bwMode="auto">
          <a:xfrm>
            <a:off x="3116263" y="0"/>
            <a:ext cx="6438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Trò chơi tìm trứng cho các con vật</a:t>
            </a:r>
            <a:endParaRPr lang="en-US" altLang="en-US" i="1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36869" name="Line 42"/>
          <p:cNvSpPr>
            <a:spLocks noChangeShapeType="1"/>
          </p:cNvSpPr>
          <p:nvPr/>
        </p:nvSpPr>
        <p:spPr bwMode="auto">
          <a:xfrm flipV="1">
            <a:off x="1524000" y="990600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6870" name="Picture 6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133600" cy="1314450"/>
          </a:xfrm>
          <a:prstGeom prst="rect">
            <a:avLst/>
          </a:prstGeom>
          <a:noFill/>
          <a:ln w="9525">
            <a:solidFill>
              <a:schemeClr val="hlink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66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63" y="4751388"/>
            <a:ext cx="2057400" cy="1270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68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12801" r="20229" b="21371"/>
          <a:stretch>
            <a:fillRect/>
          </a:stretch>
        </p:blipFill>
        <p:spPr bwMode="auto">
          <a:xfrm>
            <a:off x="8458200" y="4800600"/>
            <a:ext cx="2057400" cy="1295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prstDash val="lgDashDotDot"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600200" y="4787900"/>
            <a:ext cx="2057400" cy="1314450"/>
            <a:chOff x="2976" y="3093"/>
            <a:chExt cx="1296" cy="828"/>
          </a:xfrm>
        </p:grpSpPr>
        <p:sp>
          <p:nvSpPr>
            <p:cNvPr id="36878" name="Rectangle 2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976" y="3093"/>
              <a:ext cx="1296" cy="816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Calibri" panose="020F050202020403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Calibri" panose="020F050202020403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225" y="3173"/>
              <a:ext cx="455" cy="26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725" y="3192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021" y="3351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476" y="3371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771" y="3470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388" y="3652"/>
              <a:ext cx="455" cy="26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Rectangle 29"/>
            <p:cNvSpPr>
              <a:spLocks noChangeArrowheads="1"/>
            </p:cNvSpPr>
            <p:nvPr/>
          </p:nvSpPr>
          <p:spPr bwMode="auto">
            <a:xfrm>
              <a:off x="2976" y="3120"/>
              <a:ext cx="129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Calibri" panose="020F050202020403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Calibri" panose="020F050202020403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89021" y="548408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4272" y="54610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0272" y="5484089"/>
            <a:ext cx="372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24" name="chọn-đúng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977902" y="897760"/>
            <a:ext cx="609600" cy="609600"/>
          </a:xfrm>
          <a:prstGeom prst="rect">
            <a:avLst/>
          </a:prstGeom>
        </p:spPr>
      </p:pic>
      <p:pic>
        <p:nvPicPr>
          <p:cNvPr id="25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977902" y="40417"/>
            <a:ext cx="609600" cy="609600"/>
          </a:xfrm>
          <a:prstGeom prst="rect">
            <a:avLst/>
          </a:prstGeom>
        </p:spPr>
      </p:pic>
      <p:pic>
        <p:nvPicPr>
          <p:cNvPr id="26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050804" y="40417"/>
            <a:ext cx="609600" cy="609600"/>
          </a:xfrm>
          <a:prstGeom prst="rect">
            <a:avLst/>
          </a:prstGeom>
        </p:spPr>
      </p:pic>
      <p:pic>
        <p:nvPicPr>
          <p:cNvPr id="27" name="tiếng-sa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977902" y="164289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54817" y="537368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9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4.44444E-6 L -0.45769 -0.55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-27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24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56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80000">
                    <p:cTn id="1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368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3687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3687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871"/>
                      </p:tgtEl>
                    </p:cond>
                  </p:nextCondLst>
                </p:seq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368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368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368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870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4.44444E-6 L -0.45769 -0.55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-27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242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56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80000">
                    <p:cTn id="1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368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3687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3687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56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871"/>
                      </p:tgtEl>
                    </p:cond>
                  </p:nextCondLst>
                </p:seq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368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368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368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56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870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47" y="990600"/>
            <a:ext cx="4080196" cy="2642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6" name="Slide Number Placeholder 4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6331C8D-8BEA-40B4-BF16-3371D4603E6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7" name="mmprod_item_label102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1" y="2133601"/>
            <a:ext cx="34321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200" b="1">
              <a:solidFill>
                <a:srgbClr val="CC0099"/>
              </a:solidFill>
              <a:cs typeface="Times New Roman" panose="02020603050405020304" pitchFamily="18" charset="0"/>
            </a:endParaRPr>
          </a:p>
        </p:txBody>
      </p:sp>
      <p:sp>
        <p:nvSpPr>
          <p:cNvPr id="36868" name="Rectangle 41"/>
          <p:cNvSpPr>
            <a:spLocks noChangeArrowheads="1"/>
          </p:cNvSpPr>
          <p:nvPr/>
        </p:nvSpPr>
        <p:spPr bwMode="auto">
          <a:xfrm>
            <a:off x="3116263" y="0"/>
            <a:ext cx="6438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Trò chơi tìm trứng cho các con vật</a:t>
            </a:r>
            <a:endParaRPr lang="en-US" altLang="en-US" i="1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36869" name="Line 42"/>
          <p:cNvSpPr>
            <a:spLocks noChangeShapeType="1"/>
          </p:cNvSpPr>
          <p:nvPr/>
        </p:nvSpPr>
        <p:spPr bwMode="auto">
          <a:xfrm flipV="1">
            <a:off x="1524000" y="990600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6870" name="Picture 6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133600" cy="1314450"/>
          </a:xfrm>
          <a:prstGeom prst="rect">
            <a:avLst/>
          </a:prstGeom>
          <a:noFill/>
          <a:ln w="9525">
            <a:solidFill>
              <a:schemeClr val="hlink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66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2057400" cy="1270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68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12801" r="20229" b="21371"/>
          <a:stretch>
            <a:fillRect/>
          </a:stretch>
        </p:blipFill>
        <p:spPr bwMode="auto">
          <a:xfrm>
            <a:off x="8458200" y="4800600"/>
            <a:ext cx="2057400" cy="1295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prstDash val="lgDashDotDot"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600200" y="4787900"/>
            <a:ext cx="2057400" cy="1314450"/>
            <a:chOff x="2976" y="3093"/>
            <a:chExt cx="1296" cy="828"/>
          </a:xfrm>
        </p:grpSpPr>
        <p:sp>
          <p:nvSpPr>
            <p:cNvPr id="36878" name="Rectangle 2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976" y="3093"/>
              <a:ext cx="1296" cy="816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Calibri" panose="020F050202020403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Calibri" panose="020F050202020403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225" y="3173"/>
              <a:ext cx="455" cy="26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725" y="3192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021" y="3351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476" y="3371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771" y="3470"/>
              <a:ext cx="455" cy="2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9885" r="7790" b="7343"/>
            <a:stretch>
              <a:fillRect/>
            </a:stretch>
          </p:blipFill>
          <p:spPr bwMode="auto">
            <a:xfrm>
              <a:off x="3388" y="3652"/>
              <a:ext cx="455" cy="26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Rectangle 29"/>
            <p:cNvSpPr>
              <a:spLocks noChangeArrowheads="1"/>
            </p:cNvSpPr>
            <p:nvPr/>
          </p:nvSpPr>
          <p:spPr bwMode="auto">
            <a:xfrm>
              <a:off x="2976" y="3120"/>
              <a:ext cx="129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Calibri" panose="020F050202020403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Calibri" panose="020F050202020403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89021" y="548408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4272" y="54610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0272" y="5484089"/>
            <a:ext cx="372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8099" y="550747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24" name="tiếng-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977902" y="40417"/>
            <a:ext cx="609600" cy="609600"/>
          </a:xfrm>
          <a:prstGeom prst="rect">
            <a:avLst/>
          </a:prstGeom>
        </p:spPr>
      </p:pic>
      <p:pic>
        <p:nvPicPr>
          <p:cNvPr id="25" name="chọn-đú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021237" y="1823046"/>
            <a:ext cx="609600" cy="609600"/>
          </a:xfrm>
          <a:prstGeom prst="rect">
            <a:avLst/>
          </a:prstGeom>
        </p:spPr>
      </p:pic>
      <p:pic>
        <p:nvPicPr>
          <p:cNvPr id="26" name="tiếng-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825502" y="192817"/>
            <a:ext cx="609600" cy="609600"/>
          </a:xfrm>
          <a:prstGeom prst="rect">
            <a:avLst/>
          </a:prstGeom>
        </p:spPr>
      </p:pic>
      <p:pic>
        <p:nvPicPr>
          <p:cNvPr id="27" name="tiếng-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673102" y="3452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6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 0.03496 L 0.0629 -0.3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68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4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68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5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5814" y="0"/>
            <a:ext cx="12367814" cy="7142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2226" y="2504661"/>
            <a:ext cx="8030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T¹m </a:t>
            </a:r>
            <a:r>
              <a:rPr lang="en-US" sz="7000" b="1" dirty="0" err="1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biÖt</a:t>
            </a:r>
            <a:r>
              <a:rPr lang="en-US" sz="7000" b="1" dirty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7000" b="1" dirty="0" err="1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c¸c</a:t>
            </a:r>
            <a:r>
              <a:rPr lang="en-US" sz="7000" b="1" dirty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b¹n</a:t>
            </a:r>
          </a:p>
        </p:txBody>
      </p:sp>
    </p:spTree>
    <p:extLst>
      <p:ext uri="{BB962C8B-B14F-4D97-AF65-F5344CB8AC3E}">
        <p14:creationId xmlns:p14="http://schemas.microsoft.com/office/powerpoint/2010/main" val="3582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48747875,D:\e dao hien\elearning 14-15 hiề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cà]]&gt;&lt;/Text&gt;&lt;FontSize&gt;&lt;![CDATA[22]]&gt;&lt;/FontSize&gt;&lt;Left&gt;&lt;![CDATA[70,25]]&gt;&lt;/Left&gt;&lt;Top&gt;&lt;![CDATA[165,25]]&gt;&lt;/Top&gt;&lt;/ChangeData&gt;"/>
  <p:tag name="MMPROD_ABSOLUTEPOSITIONID" val="30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48747875,D:\e dao hien\elearning 14-15 hiề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cà]]&gt;&lt;/Text&gt;&lt;FontSize&gt;&lt;![CDATA[22]]&gt;&lt;/FontSize&gt;&lt;Left&gt;&lt;![CDATA[70,25]]&gt;&lt;/Left&gt;&lt;Top&gt;&lt;![CDATA[165,25]]&gt;&lt;/Top&gt;&lt;/ChangeData&gt;"/>
  <p:tag name="MMPROD_ABSOLUTEPOSITIONID" val="30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48747875,D:\e dao hien\elearning 14-15 hiề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 cà]]&gt;&lt;/Text&gt;&lt;FontSize&gt;&lt;![CDATA[22]]&gt;&lt;/FontSize&gt;&lt;Left&gt;&lt;![CDATA[70,25]]&gt;&lt;/Left&gt;&lt;Top&gt;&lt;![CDATA[165,25]]&gt;&lt;/Top&gt;&lt;/ChangeData&gt;"/>
  <p:tag name="MMPROD_ABSOLUTEPOSITIONID" val="30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75</Words>
  <Application>Microsoft Office PowerPoint</Application>
  <PresentationFormat>Widescreen</PresentationFormat>
  <Paragraphs>23</Paragraphs>
  <Slides>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56</cp:revision>
  <dcterms:created xsi:type="dcterms:W3CDTF">2021-11-10T04:58:56Z</dcterms:created>
  <dcterms:modified xsi:type="dcterms:W3CDTF">2024-10-27T09:22:34Z</dcterms:modified>
</cp:coreProperties>
</file>